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2.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3.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9" r:id="rId24"/>
    <p:sldId id="280" r:id="rId25"/>
    <p:sldId id="281" r:id="rId26"/>
    <p:sldId id="282" r:id="rId27"/>
    <p:sldId id="283" r:id="rId28"/>
    <p:sldId id="284" r:id="rId29"/>
    <p:sldId id="285" r:id="rId30"/>
    <p:sldId id="286" r:id="rId31"/>
    <p:sldId id="287" r:id="rId32"/>
  </p:sldIdLst>
  <p:sldSz cx="12192000" cy="6858000"/>
  <p:notesSz cx="6858000" cy="9144000"/>
  <p:embeddedFontLst>
    <p:embeddedFont>
      <p:font typeface="Arial Narrow" panose="020B0606020202030204" pitchFamily="34" charset="0"/>
      <p:regular r:id="rId34"/>
      <p:bold r:id="rId35"/>
      <p:italic r:id="rId36"/>
      <p:boldItalic r:id="rId37"/>
    </p:embeddedFont>
    <p:embeddedFont>
      <p:font typeface="Baloo 2" panose="020B0604020202020204" charset="0"/>
      <p:regular r:id="rId38"/>
      <p:bold r:id="rId39"/>
    </p:embeddedFont>
    <p:embeddedFont>
      <p:font typeface="Bebas Neue" panose="020B0606020202050201" pitchFamily="34" charset="0"/>
      <p:regular r:id="rId40"/>
    </p:embeddedFont>
    <p:embeddedFont>
      <p:font typeface="Cambria" panose="02040503050406030204" pitchFamily="18" charset="0"/>
      <p:regular r:id="rId41"/>
      <p:bold r:id="rId42"/>
      <p:italic r:id="rId43"/>
      <p:boldItalic r:id="rId44"/>
    </p:embeddedFont>
    <p:embeddedFont>
      <p:font typeface="Open Sans" panose="020B0606030504020204" pitchFamily="34" charset="0"/>
      <p:regular r:id="rId45"/>
      <p:bold r:id="rId46"/>
      <p:italic r:id="rId47"/>
      <p:boldItalic r:id="rId48"/>
    </p:embeddedFont>
    <p:embeddedFont>
      <p:font typeface="Poppins" panose="00000500000000000000" pitchFamily="2" charset="0"/>
      <p:regular r:id="rId49"/>
      <p:bold r:id="rId50"/>
      <p:italic r:id="rId51"/>
      <p:boldItalic r:id="rId52"/>
    </p:embeddedFont>
    <p:embeddedFont>
      <p:font typeface="Raleway" pitchFamily="2"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iqGwOAqdXfjrGX8vm5yPoUckYiL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lar CHAVES"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25" autoAdjust="0"/>
  </p:normalViewPr>
  <p:slideViewPr>
    <p:cSldViewPr snapToGrid="0">
      <p:cViewPr varScale="1">
        <p:scale>
          <a:sx n="77" d="100"/>
          <a:sy n="77" d="100"/>
        </p:scale>
        <p:origin x="88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customschemas.google.com/relationships/presentationmetadata" Target="metadata"/><Relationship Id="rId20" Type="http://schemas.openxmlformats.org/officeDocument/2006/relationships/slide" Target="slides/slide18.xml"/><Relationship Id="rId41" Type="http://schemas.openxmlformats.org/officeDocument/2006/relationships/font" Target="fonts/font8.fntdata"/><Relationship Id="rId54" Type="http://schemas.openxmlformats.org/officeDocument/2006/relationships/font" Target="fonts/font21.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font" Target="fonts/font16.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1.fntdata"/><Relationship Id="rId52" Type="http://schemas.openxmlformats.org/officeDocument/2006/relationships/font" Target="fonts/font19.fntdata"/><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5-04-14T13:02:11.372" idx="1">
    <p:pos x="728" y="2317"/>
    <p:text>SEE IF WE CAN COMPLETE MORE WITH DESIRE AND BERAI</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iYKio-I"/>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5-04-16T05:26:39.307" idx="2">
    <p:pos x="10" y="10"/>
    <p:text>Refine the example with Désiré and Berai</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iYKbQS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25-04-15T01:30:47.174" idx="3">
    <p:pos x="10" y="10"/>
    <p:text>Or they can be asked to choose an indicator from their logical framework to modify and improve it.</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iYKbQS4"/>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2: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74" name="Google Shape;174;p2: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1: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1: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73" name="Google Shape;273;p11: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2:notes"/>
          <p:cNvSpPr txBox="1">
            <a:spLocks noGrp="1"/>
          </p:cNvSpPr>
          <p:nvPr>
            <p:ph type="body" idx="1"/>
          </p:nvPr>
        </p:nvSpPr>
        <p:spPr>
          <a:xfrm>
            <a:off x="992665" y="3228896"/>
            <a:ext cx="7941310" cy="30589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23" name="Google Shape;323;p12: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13: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75" name="Google Shape;375;p13: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4: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14: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84" name="Google Shape;384;p14: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5: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15: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94" name="Google Shape;394;p15: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6: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16: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02" name="Google Shape;402;p16: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7: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7: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US" sz="1200" b="0" i="0" u="none" strike="noStrike" cap="none" dirty="0">
                <a:solidFill>
                  <a:schemeClr val="dk1"/>
                </a:solidFill>
                <a:effectLst/>
                <a:latin typeface="Calibri"/>
                <a:ea typeface="Calibri"/>
                <a:cs typeface="Calibri"/>
                <a:sym typeface="Calibri"/>
              </a:rPr>
              <a:t>increasing the percentage of students passing a standardized test by 15% within two years, or reducing the student dropout rate in a specific school by 10% within one year</a:t>
            </a:r>
            <a:endParaRPr lang="en-US" dirty="0"/>
          </a:p>
          <a:p>
            <a:pPr marL="0" lvl="0" indent="0" algn="l" rtl="0">
              <a:lnSpc>
                <a:spcPct val="100000"/>
              </a:lnSpc>
              <a:spcBef>
                <a:spcPts val="0"/>
              </a:spcBef>
              <a:spcAft>
                <a:spcPts val="0"/>
              </a:spcAft>
              <a:buClr>
                <a:schemeClr val="dk1"/>
              </a:buClr>
              <a:buSzPts val="1400"/>
              <a:buFont typeface="Calibri"/>
              <a:buNone/>
            </a:pPr>
            <a:endParaRPr dirty="0"/>
          </a:p>
        </p:txBody>
      </p:sp>
      <p:sp>
        <p:nvSpPr>
          <p:cNvPr id="416" name="Google Shape;416;p17: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8: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18: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24" name="Google Shape;424;p18: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9: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19: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Exercise response </a:t>
            </a:r>
            <a:endParaRPr/>
          </a:p>
        </p:txBody>
      </p:sp>
      <p:sp>
        <p:nvSpPr>
          <p:cNvPr id="440" name="Google Shape;440;p19: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0: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20: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fr-FR" dirty="0" err="1"/>
              <a:t>Terminology</a:t>
            </a:r>
            <a:r>
              <a:rPr lang="fr-FR" dirty="0"/>
              <a:t>: OECD DAC </a:t>
            </a:r>
            <a:r>
              <a:rPr lang="fr-FR" dirty="0" err="1"/>
              <a:t>definitions</a:t>
            </a:r>
            <a:r>
              <a:rPr lang="fr-FR" dirty="0"/>
              <a:t> </a:t>
            </a:r>
            <a:endParaRPr dirty="0"/>
          </a:p>
          <a:p>
            <a:pPr marL="457200" marR="0" lvl="0" indent="-228600" algn="l" rtl="0">
              <a:lnSpc>
                <a:spcPct val="100000"/>
              </a:lnSpc>
              <a:spcBef>
                <a:spcPts val="0"/>
              </a:spcBef>
              <a:spcAft>
                <a:spcPts val="0"/>
              </a:spcAft>
              <a:buClr>
                <a:srgbClr val="000000"/>
              </a:buClr>
              <a:buSzPts val="1400"/>
              <a:buFont typeface="Arial"/>
              <a:buNone/>
            </a:pPr>
            <a:r>
              <a:rPr lang="fr-FR" dirty="0" err="1"/>
              <a:t>Three</a:t>
            </a:r>
            <a:r>
              <a:rPr lang="fr-FR" dirty="0"/>
              <a:t> </a:t>
            </a:r>
            <a:r>
              <a:rPr lang="fr-FR" dirty="0" err="1"/>
              <a:t>level</a:t>
            </a:r>
            <a:r>
              <a:rPr lang="fr-FR" dirty="0"/>
              <a:t> of </a:t>
            </a:r>
            <a:r>
              <a:rPr lang="fr-FR" dirty="0" err="1"/>
              <a:t>results</a:t>
            </a:r>
            <a:r>
              <a:rPr lang="fr-FR" dirty="0"/>
              <a:t>: impact, effets et produits : Impact (impact)/effets (</a:t>
            </a:r>
            <a:r>
              <a:rPr lang="fr-FR" dirty="0" err="1"/>
              <a:t>outcome</a:t>
            </a:r>
            <a:r>
              <a:rPr lang="fr-FR" dirty="0"/>
              <a:t>)/produits (outputs (</a:t>
            </a:r>
            <a:r>
              <a:rPr lang="fr-FR" dirty="0" err="1"/>
              <a:t>it</a:t>
            </a:r>
            <a:r>
              <a:rPr lang="fr-FR" dirty="0"/>
              <a:t> </a:t>
            </a:r>
            <a:r>
              <a:rPr lang="fr-FR" dirty="0" err="1"/>
              <a:t>used</a:t>
            </a:r>
            <a:r>
              <a:rPr lang="fr-FR" dirty="0"/>
              <a:t> to </a:t>
            </a:r>
            <a:r>
              <a:rPr lang="fr-FR" dirty="0" err="1"/>
              <a:t>be</a:t>
            </a:r>
            <a:r>
              <a:rPr lang="fr-FR" dirty="0"/>
              <a:t> </a:t>
            </a:r>
            <a:r>
              <a:rPr lang="fr-FR" dirty="0" err="1"/>
              <a:t>called</a:t>
            </a:r>
            <a:r>
              <a:rPr lang="fr-FR" dirty="0"/>
              <a:t> </a:t>
            </a:r>
            <a:r>
              <a:rPr lang="fr-FR" dirty="0" err="1"/>
              <a:t>results</a:t>
            </a:r>
            <a:r>
              <a:rPr lang="fr-FR" dirty="0"/>
              <a:t>, but </a:t>
            </a:r>
            <a:r>
              <a:rPr lang="fr-FR" dirty="0" err="1"/>
              <a:t>this</a:t>
            </a:r>
            <a:r>
              <a:rPr lang="fr-FR" dirty="0"/>
              <a:t> has </a:t>
            </a:r>
            <a:r>
              <a:rPr lang="fr-FR" dirty="0" err="1"/>
              <a:t>just</a:t>
            </a:r>
            <a:r>
              <a:rPr lang="fr-FR" dirty="0"/>
              <a:t> </a:t>
            </a:r>
            <a:r>
              <a:rPr lang="fr-FR" dirty="0" err="1"/>
              <a:t>changed</a:t>
            </a:r>
            <a:r>
              <a:rPr lang="fr-FR" dirty="0"/>
              <a:t> </a:t>
            </a:r>
            <a:r>
              <a:rPr lang="fr-FR" dirty="0" err="1"/>
              <a:t>because</a:t>
            </a:r>
            <a:r>
              <a:rPr lang="fr-FR" dirty="0"/>
              <a:t> </a:t>
            </a:r>
            <a:r>
              <a:rPr lang="fr-FR" dirty="0" err="1"/>
              <a:t>we</a:t>
            </a:r>
            <a:r>
              <a:rPr lang="fr-FR" dirty="0"/>
              <a:t> </a:t>
            </a:r>
            <a:r>
              <a:rPr lang="fr-FR" dirty="0" err="1"/>
              <a:t>also</a:t>
            </a:r>
            <a:r>
              <a:rPr lang="fr-FR" dirty="0"/>
              <a:t> have </a:t>
            </a:r>
            <a:r>
              <a:rPr lang="fr-FR" dirty="0" err="1"/>
              <a:t>results</a:t>
            </a:r>
            <a:r>
              <a:rPr lang="fr-FR" dirty="0"/>
              <a:t> or </a:t>
            </a:r>
            <a:r>
              <a:rPr lang="fr-FR" dirty="0" err="1"/>
              <a:t>we</a:t>
            </a:r>
            <a:r>
              <a:rPr lang="fr-FR" dirty="0"/>
              <a:t> can </a:t>
            </a:r>
            <a:r>
              <a:rPr lang="fr-FR" dirty="0" err="1"/>
              <a:t>contribute</a:t>
            </a:r>
            <a:r>
              <a:rPr lang="fr-FR" dirty="0"/>
              <a:t> to </a:t>
            </a:r>
            <a:r>
              <a:rPr lang="fr-FR" dirty="0" err="1"/>
              <a:t>results</a:t>
            </a:r>
            <a:r>
              <a:rPr lang="fr-FR" dirty="0"/>
              <a:t> at the </a:t>
            </a:r>
            <a:r>
              <a:rPr lang="fr-FR" dirty="0" err="1"/>
              <a:t>level</a:t>
            </a:r>
            <a:r>
              <a:rPr lang="fr-FR" dirty="0"/>
              <a:t> of </a:t>
            </a:r>
            <a:r>
              <a:rPr lang="fr-FR" dirty="0" err="1"/>
              <a:t>effects</a:t>
            </a:r>
            <a:r>
              <a:rPr lang="fr-FR" dirty="0"/>
              <a:t> and impact)/</a:t>
            </a:r>
            <a:r>
              <a:rPr lang="fr-FR" dirty="0" err="1"/>
              <a:t>activities</a:t>
            </a:r>
            <a:r>
              <a:rPr lang="fr-FR" dirty="0"/>
              <a:t>/inputs (inputs). </a:t>
            </a:r>
            <a:endParaRPr dirty="0"/>
          </a:p>
          <a:p>
            <a:pPr marL="457200" marR="0" lvl="0" indent="-228600" algn="l" rtl="0">
              <a:lnSpc>
                <a:spcPct val="100000"/>
              </a:lnSpc>
              <a:spcBef>
                <a:spcPts val="0"/>
              </a:spcBef>
              <a:spcAft>
                <a:spcPts val="0"/>
              </a:spcAft>
              <a:buClr>
                <a:srgbClr val="000000"/>
              </a:buClr>
              <a:buSzPts val="1400"/>
              <a:buFont typeface="Arial"/>
              <a:buNone/>
            </a:pPr>
            <a:r>
              <a:rPr lang="fr-FR" dirty="0"/>
              <a:t>1. Impact: long-</a:t>
            </a:r>
            <a:r>
              <a:rPr lang="fr-FR" dirty="0" err="1"/>
              <a:t>term</a:t>
            </a:r>
            <a:r>
              <a:rPr lang="fr-FR" dirty="0"/>
              <a:t> change, in the </a:t>
            </a:r>
            <a:r>
              <a:rPr lang="fr-FR" dirty="0" err="1"/>
              <a:t>community</a:t>
            </a:r>
            <a:r>
              <a:rPr lang="fr-FR" dirty="0"/>
              <a:t>, in the country... </a:t>
            </a:r>
            <a:r>
              <a:rPr lang="fr-FR" dirty="0" err="1"/>
              <a:t>many</a:t>
            </a:r>
            <a:r>
              <a:rPr lang="fr-FR" dirty="0"/>
              <a:t> </a:t>
            </a:r>
            <a:r>
              <a:rPr lang="fr-FR" dirty="0" err="1"/>
              <a:t>partners</a:t>
            </a:r>
            <a:r>
              <a:rPr lang="fr-FR" dirty="0"/>
              <a:t> and </a:t>
            </a:r>
            <a:r>
              <a:rPr lang="fr-FR" dirty="0" err="1"/>
              <a:t>actors</a:t>
            </a:r>
            <a:r>
              <a:rPr lang="fr-FR" dirty="0"/>
              <a:t> in the </a:t>
            </a:r>
            <a:r>
              <a:rPr lang="fr-FR" dirty="0" err="1"/>
              <a:t>context</a:t>
            </a:r>
            <a:r>
              <a:rPr lang="fr-FR" dirty="0"/>
              <a:t> </a:t>
            </a:r>
            <a:r>
              <a:rPr lang="fr-FR" dirty="0" err="1"/>
              <a:t>will</a:t>
            </a:r>
            <a:r>
              <a:rPr lang="fr-FR" dirty="0"/>
              <a:t> </a:t>
            </a:r>
            <a:r>
              <a:rPr lang="fr-FR" dirty="0" err="1"/>
              <a:t>contribute</a:t>
            </a:r>
            <a:r>
              <a:rPr lang="fr-FR" dirty="0"/>
              <a:t> to </a:t>
            </a:r>
            <a:r>
              <a:rPr lang="fr-FR" dirty="0" err="1"/>
              <a:t>this</a:t>
            </a:r>
            <a:r>
              <a:rPr lang="fr-FR" dirty="0"/>
              <a:t>. </a:t>
            </a:r>
            <a:r>
              <a:rPr lang="fr-FR" dirty="0" err="1"/>
              <a:t>It's</a:t>
            </a:r>
            <a:r>
              <a:rPr lang="fr-FR" dirty="0"/>
              <a:t> not </a:t>
            </a:r>
            <a:r>
              <a:rPr lang="fr-FR" dirty="0" err="1"/>
              <a:t>under</a:t>
            </a:r>
            <a:r>
              <a:rPr lang="fr-FR" dirty="0"/>
              <a:t> </a:t>
            </a:r>
            <a:r>
              <a:rPr lang="fr-FR" dirty="0" err="1"/>
              <a:t>our</a:t>
            </a:r>
            <a:r>
              <a:rPr lang="fr-FR" dirty="0"/>
              <a:t> influence, but </a:t>
            </a:r>
            <a:r>
              <a:rPr lang="fr-FR" dirty="0" err="1"/>
              <a:t>we</a:t>
            </a:r>
            <a:r>
              <a:rPr lang="fr-FR" dirty="0"/>
              <a:t> have to monitor </a:t>
            </a:r>
            <a:r>
              <a:rPr lang="fr-FR" dirty="0" err="1"/>
              <a:t>it</a:t>
            </a:r>
            <a:r>
              <a:rPr lang="fr-FR" dirty="0"/>
              <a:t> to </a:t>
            </a:r>
            <a:r>
              <a:rPr lang="fr-FR" dirty="0" err="1"/>
              <a:t>see</a:t>
            </a:r>
            <a:r>
              <a:rPr lang="fr-FR" dirty="0"/>
              <a:t> if </a:t>
            </a:r>
            <a:r>
              <a:rPr lang="fr-FR" dirty="0" err="1"/>
              <a:t>it's</a:t>
            </a:r>
            <a:r>
              <a:rPr lang="fr-FR" dirty="0"/>
              <a:t> consistent </a:t>
            </a:r>
            <a:r>
              <a:rPr lang="fr-FR" dirty="0" err="1"/>
              <a:t>with</a:t>
            </a:r>
            <a:r>
              <a:rPr lang="fr-FR" dirty="0"/>
              <a:t> </a:t>
            </a:r>
            <a:r>
              <a:rPr lang="fr-FR" dirty="0" err="1"/>
              <a:t>our</a:t>
            </a:r>
            <a:r>
              <a:rPr lang="fr-FR" dirty="0"/>
              <a:t> </a:t>
            </a:r>
            <a:r>
              <a:rPr lang="fr-FR" dirty="0" err="1"/>
              <a:t>project</a:t>
            </a:r>
            <a:r>
              <a:rPr lang="fr-FR" dirty="0"/>
              <a:t>. </a:t>
            </a:r>
            <a:endParaRPr dirty="0"/>
          </a:p>
          <a:p>
            <a:pPr marL="457200" marR="0" lvl="0" indent="-228600" algn="l" rtl="0">
              <a:lnSpc>
                <a:spcPct val="100000"/>
              </a:lnSpc>
              <a:spcBef>
                <a:spcPts val="0"/>
              </a:spcBef>
              <a:spcAft>
                <a:spcPts val="0"/>
              </a:spcAft>
              <a:buClr>
                <a:srgbClr val="000000"/>
              </a:buClr>
              <a:buSzPts val="1400"/>
              <a:buFont typeface="Arial"/>
              <a:buNone/>
            </a:pPr>
            <a:endParaRPr dirty="0"/>
          </a:p>
          <a:p>
            <a:pPr marL="457200" marR="0" lvl="0" indent="-228600" algn="l" rtl="0">
              <a:lnSpc>
                <a:spcPct val="100000"/>
              </a:lnSpc>
              <a:spcBef>
                <a:spcPts val="0"/>
              </a:spcBef>
              <a:spcAft>
                <a:spcPts val="0"/>
              </a:spcAft>
              <a:buClr>
                <a:srgbClr val="000000"/>
              </a:buClr>
              <a:buSzPts val="1400"/>
              <a:buFont typeface="Arial"/>
              <a:buNone/>
            </a:pPr>
            <a:endParaRPr dirty="0"/>
          </a:p>
          <a:p>
            <a:pPr marL="457200" marR="0" lvl="0" indent="-228600" algn="l" rtl="0">
              <a:lnSpc>
                <a:spcPct val="100000"/>
              </a:lnSpc>
              <a:spcBef>
                <a:spcPts val="0"/>
              </a:spcBef>
              <a:spcAft>
                <a:spcPts val="0"/>
              </a:spcAft>
              <a:buClr>
                <a:srgbClr val="000000"/>
              </a:buClr>
              <a:buSzPts val="1400"/>
              <a:buFont typeface="Arial"/>
              <a:buNone/>
            </a:pPr>
            <a:r>
              <a:rPr lang="fr-FR" dirty="0"/>
              <a:t>2. </a:t>
            </a:r>
            <a:r>
              <a:rPr lang="fr-FR" dirty="0" err="1"/>
              <a:t>Effects</a:t>
            </a:r>
            <a:r>
              <a:rPr lang="fr-FR" dirty="0"/>
              <a:t> are </a:t>
            </a:r>
            <a:r>
              <a:rPr lang="fr-FR" dirty="0" err="1"/>
              <a:t>elements</a:t>
            </a:r>
            <a:r>
              <a:rPr lang="fr-FR" dirty="0"/>
              <a:t> of change in a situation </a:t>
            </a:r>
            <a:r>
              <a:rPr lang="fr-FR" dirty="0" err="1"/>
              <a:t>that</a:t>
            </a:r>
            <a:r>
              <a:rPr lang="fr-FR" dirty="0"/>
              <a:t> are not </a:t>
            </a:r>
            <a:r>
              <a:rPr lang="fr-FR" dirty="0" err="1"/>
              <a:t>directly</a:t>
            </a:r>
            <a:r>
              <a:rPr lang="fr-FR" dirty="0"/>
              <a:t> </a:t>
            </a:r>
            <a:r>
              <a:rPr lang="fr-FR" dirty="0" err="1"/>
              <a:t>under</a:t>
            </a:r>
            <a:r>
              <a:rPr lang="fr-FR" dirty="0"/>
              <a:t> the control of </a:t>
            </a:r>
            <a:r>
              <a:rPr lang="fr-FR" dirty="0" err="1"/>
              <a:t>our</a:t>
            </a:r>
            <a:r>
              <a:rPr lang="fr-FR" dirty="0"/>
              <a:t> </a:t>
            </a:r>
            <a:r>
              <a:rPr lang="fr-FR" dirty="0" err="1"/>
              <a:t>project</a:t>
            </a:r>
            <a:r>
              <a:rPr lang="fr-FR" dirty="0"/>
              <a:t>. For </a:t>
            </a:r>
            <a:r>
              <a:rPr lang="fr-FR" dirty="0" err="1"/>
              <a:t>example</a:t>
            </a:r>
            <a:r>
              <a:rPr lang="fr-FR" dirty="0"/>
              <a:t>, a change in the </a:t>
            </a:r>
            <a:r>
              <a:rPr lang="fr-FR" dirty="0" err="1"/>
              <a:t>behavior</a:t>
            </a:r>
            <a:r>
              <a:rPr lang="fr-FR" dirty="0"/>
              <a:t> of </a:t>
            </a:r>
            <a:r>
              <a:rPr lang="fr-FR" dirty="0" err="1"/>
              <a:t>our</a:t>
            </a:r>
            <a:r>
              <a:rPr lang="fr-FR" dirty="0"/>
              <a:t> </a:t>
            </a:r>
            <a:r>
              <a:rPr lang="fr-FR" dirty="0" err="1"/>
              <a:t>beneficiaries</a:t>
            </a:r>
            <a:r>
              <a:rPr lang="fr-FR" dirty="0"/>
              <a:t> or </a:t>
            </a:r>
            <a:r>
              <a:rPr lang="fr-FR" dirty="0" err="1"/>
              <a:t>partners</a:t>
            </a:r>
            <a:r>
              <a:rPr lang="fr-FR" dirty="0"/>
              <a:t>. </a:t>
            </a:r>
            <a:endParaRPr dirty="0"/>
          </a:p>
          <a:p>
            <a:pPr marL="457200" marR="0" lvl="0" indent="-228600" algn="l" rtl="0">
              <a:lnSpc>
                <a:spcPct val="100000"/>
              </a:lnSpc>
              <a:spcBef>
                <a:spcPts val="0"/>
              </a:spcBef>
              <a:spcAft>
                <a:spcPts val="0"/>
              </a:spcAft>
              <a:buClr>
                <a:srgbClr val="000000"/>
              </a:buClr>
              <a:buSzPts val="1400"/>
              <a:buFont typeface="Arial"/>
              <a:buNone/>
            </a:pPr>
            <a:r>
              <a:rPr lang="fr-FR" b="1" dirty="0" err="1"/>
              <a:t>My</a:t>
            </a:r>
            <a:r>
              <a:rPr lang="fr-FR" b="1" dirty="0"/>
              <a:t> </a:t>
            </a:r>
            <a:r>
              <a:rPr lang="fr-FR" b="1" dirty="0" err="1"/>
              <a:t>target</a:t>
            </a:r>
            <a:r>
              <a:rPr lang="fr-FR" b="1" dirty="0"/>
              <a:t> groups are in control, and </a:t>
            </a:r>
            <a:r>
              <a:rPr lang="fr-FR" b="1" dirty="0" err="1"/>
              <a:t>with</a:t>
            </a:r>
            <a:r>
              <a:rPr lang="fr-FR" b="1" dirty="0"/>
              <a:t> the </a:t>
            </a:r>
            <a:r>
              <a:rPr lang="fr-FR" b="1" dirty="0" err="1"/>
              <a:t>products</a:t>
            </a:r>
            <a:r>
              <a:rPr lang="fr-FR" b="1" dirty="0"/>
              <a:t> I </a:t>
            </a:r>
            <a:r>
              <a:rPr lang="fr-FR" b="1" dirty="0" err="1"/>
              <a:t>try</a:t>
            </a:r>
            <a:r>
              <a:rPr lang="fr-FR" b="1" dirty="0"/>
              <a:t> to influence how </a:t>
            </a:r>
            <a:r>
              <a:rPr lang="fr-FR" b="1" dirty="0" err="1"/>
              <a:t>they</a:t>
            </a:r>
            <a:r>
              <a:rPr lang="fr-FR" b="1" dirty="0"/>
              <a:t> </a:t>
            </a:r>
            <a:r>
              <a:rPr lang="fr-FR" b="1" dirty="0" err="1"/>
              <a:t>behave</a:t>
            </a:r>
            <a:r>
              <a:rPr lang="fr-FR" b="1" dirty="0"/>
              <a:t>.  </a:t>
            </a:r>
            <a:r>
              <a:rPr lang="fr-FR" dirty="0" err="1"/>
              <a:t>These</a:t>
            </a:r>
            <a:r>
              <a:rPr lang="fr-FR" dirty="0"/>
              <a:t> are the </a:t>
            </a:r>
            <a:r>
              <a:rPr lang="fr-FR" dirty="0" err="1"/>
              <a:t>desirable</a:t>
            </a:r>
            <a:r>
              <a:rPr lang="fr-FR" dirty="0"/>
              <a:t> </a:t>
            </a:r>
            <a:r>
              <a:rPr lang="fr-FR" dirty="0" err="1"/>
              <a:t>effects</a:t>
            </a:r>
            <a:r>
              <a:rPr lang="fr-FR" dirty="0"/>
              <a:t> of the </a:t>
            </a:r>
            <a:r>
              <a:rPr lang="fr-FR" dirty="0" err="1"/>
              <a:t>project</a:t>
            </a:r>
            <a:r>
              <a:rPr lang="fr-FR" dirty="0"/>
              <a:t>. The </a:t>
            </a:r>
            <a:r>
              <a:rPr lang="fr-FR" dirty="0" err="1"/>
              <a:t>evaluation</a:t>
            </a:r>
            <a:r>
              <a:rPr lang="fr-FR" dirty="0"/>
              <a:t> </a:t>
            </a:r>
            <a:r>
              <a:rPr lang="fr-FR" dirty="0" err="1"/>
              <a:t>will</a:t>
            </a:r>
            <a:r>
              <a:rPr lang="fr-FR" dirty="0"/>
              <a:t> </a:t>
            </a:r>
            <a:r>
              <a:rPr lang="fr-FR" dirty="0" err="1"/>
              <a:t>say</a:t>
            </a:r>
            <a:r>
              <a:rPr lang="fr-FR" dirty="0"/>
              <a:t> </a:t>
            </a:r>
            <a:r>
              <a:rPr lang="fr-FR" dirty="0" err="1"/>
              <a:t>whether</a:t>
            </a:r>
            <a:r>
              <a:rPr lang="fr-FR" dirty="0"/>
              <a:t> or not </a:t>
            </a:r>
            <a:r>
              <a:rPr lang="fr-FR" dirty="0" err="1"/>
              <a:t>we've</a:t>
            </a:r>
            <a:r>
              <a:rPr lang="fr-FR" dirty="0"/>
              <a:t> </a:t>
            </a:r>
            <a:r>
              <a:rPr lang="fr-FR" dirty="0" err="1"/>
              <a:t>had</a:t>
            </a:r>
            <a:r>
              <a:rPr lang="fr-FR" dirty="0"/>
              <a:t> an influence and in </a:t>
            </a:r>
            <a:r>
              <a:rPr lang="fr-FR" dirty="0" err="1"/>
              <a:t>what</a:t>
            </a:r>
            <a:r>
              <a:rPr lang="fr-FR" dirty="0"/>
              <a:t> direction. Not in control, but the </a:t>
            </a:r>
            <a:r>
              <a:rPr lang="fr-FR" dirty="0" err="1"/>
              <a:t>project</a:t>
            </a:r>
            <a:r>
              <a:rPr lang="fr-FR" dirty="0"/>
              <a:t> </a:t>
            </a:r>
            <a:r>
              <a:rPr lang="fr-FR" dirty="0" err="1"/>
              <a:t>is</a:t>
            </a:r>
            <a:r>
              <a:rPr lang="fr-FR" dirty="0"/>
              <a:t> </a:t>
            </a:r>
            <a:r>
              <a:rPr lang="fr-FR" dirty="0" err="1"/>
              <a:t>responsible</a:t>
            </a:r>
            <a:r>
              <a:rPr lang="fr-FR" dirty="0"/>
              <a:t> for </a:t>
            </a:r>
            <a:r>
              <a:rPr lang="fr-FR" dirty="0" err="1"/>
              <a:t>achieving</a:t>
            </a:r>
            <a:r>
              <a:rPr lang="fr-FR" dirty="0"/>
              <a:t> </a:t>
            </a:r>
            <a:r>
              <a:rPr lang="fr-FR" dirty="0" err="1"/>
              <a:t>them</a:t>
            </a:r>
            <a:r>
              <a:rPr lang="fr-FR" dirty="0"/>
              <a:t>. </a:t>
            </a:r>
            <a:endParaRPr dirty="0"/>
          </a:p>
          <a:p>
            <a:pPr marL="457200" marR="0" lvl="0" indent="-228600" algn="l" rtl="0">
              <a:lnSpc>
                <a:spcPct val="100000"/>
              </a:lnSpc>
              <a:spcBef>
                <a:spcPts val="0"/>
              </a:spcBef>
              <a:spcAft>
                <a:spcPts val="0"/>
              </a:spcAft>
              <a:buClr>
                <a:srgbClr val="000000"/>
              </a:buClr>
              <a:buSzPts val="1400"/>
              <a:buFont typeface="Arial"/>
              <a:buNone/>
            </a:pPr>
            <a:endParaRPr dirty="0"/>
          </a:p>
          <a:p>
            <a:pPr marL="0" marR="0" lvl="0" indent="0" algn="l" rtl="0">
              <a:lnSpc>
                <a:spcPct val="100000"/>
              </a:lnSpc>
              <a:spcBef>
                <a:spcPts val="0"/>
              </a:spcBef>
              <a:spcAft>
                <a:spcPts val="0"/>
              </a:spcAft>
              <a:buClr>
                <a:schemeClr val="dk1"/>
              </a:buClr>
              <a:buSzPts val="1200"/>
              <a:buFont typeface="Arial"/>
              <a:buNone/>
            </a:pPr>
            <a:r>
              <a:rPr lang="fr-FR" dirty="0"/>
              <a:t>3. </a:t>
            </a:r>
            <a:r>
              <a:rPr lang="fr-FR" dirty="0" err="1"/>
              <a:t>Products</a:t>
            </a:r>
            <a:r>
              <a:rPr lang="fr-FR" dirty="0"/>
              <a:t>: </a:t>
            </a:r>
            <a:r>
              <a:rPr lang="fr-FR" dirty="0" err="1"/>
              <a:t>this</a:t>
            </a:r>
            <a:r>
              <a:rPr lang="fr-FR" dirty="0"/>
              <a:t> </a:t>
            </a:r>
            <a:r>
              <a:rPr lang="fr-FR" dirty="0" err="1"/>
              <a:t>is</a:t>
            </a:r>
            <a:r>
              <a:rPr lang="fr-FR" dirty="0"/>
              <a:t> </a:t>
            </a:r>
            <a:r>
              <a:rPr lang="fr-FR" dirty="0" err="1"/>
              <a:t>really</a:t>
            </a:r>
            <a:r>
              <a:rPr lang="fr-FR" dirty="0"/>
              <a:t> </a:t>
            </a:r>
            <a:r>
              <a:rPr lang="fr-FR" dirty="0" err="1"/>
              <a:t>what</a:t>
            </a:r>
            <a:r>
              <a:rPr lang="fr-FR" dirty="0"/>
              <a:t> the </a:t>
            </a:r>
            <a:r>
              <a:rPr lang="fr-FR" dirty="0" err="1"/>
              <a:t>project</a:t>
            </a:r>
            <a:r>
              <a:rPr lang="fr-FR" dirty="0"/>
              <a:t> </a:t>
            </a:r>
            <a:r>
              <a:rPr lang="fr-FR" dirty="0" err="1"/>
              <a:t>will</a:t>
            </a:r>
            <a:r>
              <a:rPr lang="fr-FR" dirty="0"/>
              <a:t> </a:t>
            </a:r>
            <a:r>
              <a:rPr lang="fr-FR" dirty="0" err="1"/>
              <a:t>leave</a:t>
            </a:r>
            <a:r>
              <a:rPr lang="fr-FR" dirty="0"/>
              <a:t> </a:t>
            </a:r>
            <a:r>
              <a:rPr lang="fr-FR" dirty="0" err="1"/>
              <a:t>behind</a:t>
            </a:r>
            <a:r>
              <a:rPr lang="fr-FR" dirty="0"/>
              <a:t> </a:t>
            </a:r>
            <a:r>
              <a:rPr lang="fr-FR" dirty="0" err="1"/>
              <a:t>after</a:t>
            </a:r>
            <a:r>
              <a:rPr lang="fr-FR" dirty="0"/>
              <a:t> the intervention. </a:t>
            </a:r>
            <a:r>
              <a:rPr lang="fr-FR" dirty="0" err="1"/>
              <a:t>We</a:t>
            </a:r>
            <a:r>
              <a:rPr lang="fr-FR" dirty="0"/>
              <a:t> </a:t>
            </a:r>
            <a:r>
              <a:rPr lang="fr-FR" dirty="0" err="1"/>
              <a:t>need</a:t>
            </a:r>
            <a:r>
              <a:rPr lang="fr-FR" dirty="0"/>
              <a:t> to </a:t>
            </a:r>
            <a:r>
              <a:rPr lang="fr-FR" dirty="0" err="1"/>
              <a:t>be</a:t>
            </a:r>
            <a:r>
              <a:rPr lang="fr-FR" dirty="0"/>
              <a:t> </a:t>
            </a:r>
            <a:r>
              <a:rPr lang="fr-FR" dirty="0" err="1"/>
              <a:t>very</a:t>
            </a:r>
            <a:r>
              <a:rPr lang="fr-FR" dirty="0"/>
              <a:t> </a:t>
            </a:r>
            <a:r>
              <a:rPr lang="fr-FR" dirty="0" err="1"/>
              <a:t>comfortable</a:t>
            </a:r>
            <a:r>
              <a:rPr lang="fr-FR" dirty="0"/>
              <a:t> </a:t>
            </a:r>
            <a:r>
              <a:rPr lang="fr-FR" dirty="0" err="1"/>
              <a:t>with</a:t>
            </a:r>
            <a:r>
              <a:rPr lang="fr-FR" dirty="0"/>
              <a:t> </a:t>
            </a:r>
            <a:r>
              <a:rPr lang="fr-FR" dirty="0" err="1"/>
              <a:t>this</a:t>
            </a:r>
            <a:r>
              <a:rPr lang="fr-FR" dirty="0"/>
              <a:t> </a:t>
            </a:r>
            <a:r>
              <a:rPr lang="fr-FR" dirty="0" err="1"/>
              <a:t>because</a:t>
            </a:r>
            <a:r>
              <a:rPr lang="fr-FR" dirty="0"/>
              <a:t> an </a:t>
            </a:r>
            <a:r>
              <a:rPr lang="fr-FR" dirty="0" err="1"/>
              <a:t>evaluation</a:t>
            </a:r>
            <a:r>
              <a:rPr lang="fr-FR" dirty="0"/>
              <a:t> </a:t>
            </a:r>
            <a:r>
              <a:rPr lang="fr-FR" dirty="0" err="1"/>
              <a:t>is</a:t>
            </a:r>
            <a:r>
              <a:rPr lang="fr-FR" dirty="0"/>
              <a:t> </a:t>
            </a:r>
            <a:r>
              <a:rPr lang="fr-FR" dirty="0" err="1"/>
              <a:t>going</a:t>
            </a:r>
            <a:r>
              <a:rPr lang="fr-FR" dirty="0"/>
              <a:t> to focus on the </a:t>
            </a:r>
            <a:r>
              <a:rPr lang="fr-FR" dirty="0" err="1"/>
              <a:t>achievement</a:t>
            </a:r>
            <a:r>
              <a:rPr lang="fr-FR" dirty="0"/>
              <a:t> of outputs (</a:t>
            </a:r>
            <a:r>
              <a:rPr lang="fr-FR" dirty="0" err="1"/>
              <a:t>did</a:t>
            </a:r>
            <a:r>
              <a:rPr lang="fr-FR" dirty="0"/>
              <a:t> </a:t>
            </a:r>
            <a:r>
              <a:rPr lang="fr-FR" dirty="0" err="1"/>
              <a:t>we</a:t>
            </a:r>
            <a:r>
              <a:rPr lang="fr-FR" dirty="0"/>
              <a:t> </a:t>
            </a:r>
            <a:r>
              <a:rPr lang="fr-FR" dirty="0" err="1"/>
              <a:t>really</a:t>
            </a:r>
            <a:r>
              <a:rPr lang="fr-FR" dirty="0"/>
              <a:t> do (</a:t>
            </a:r>
            <a:r>
              <a:rPr lang="fr-FR" dirty="0" err="1"/>
              <a:t>deliver</a:t>
            </a:r>
            <a:r>
              <a:rPr lang="fr-FR" dirty="0"/>
              <a:t>, </a:t>
            </a:r>
            <a:r>
              <a:rPr lang="fr-FR" dirty="0" err="1"/>
              <a:t>build</a:t>
            </a:r>
            <a:r>
              <a:rPr lang="fr-FR" dirty="0"/>
              <a:t>....) </a:t>
            </a:r>
            <a:r>
              <a:rPr lang="fr-FR" dirty="0" err="1"/>
              <a:t>what</a:t>
            </a:r>
            <a:r>
              <a:rPr lang="fr-FR" dirty="0"/>
              <a:t> </a:t>
            </a:r>
            <a:r>
              <a:rPr lang="fr-FR" dirty="0" err="1"/>
              <a:t>we</a:t>
            </a:r>
            <a:r>
              <a:rPr lang="fr-FR" dirty="0"/>
              <a:t> </a:t>
            </a:r>
            <a:r>
              <a:rPr lang="fr-FR" dirty="0" err="1"/>
              <a:t>said</a:t>
            </a:r>
            <a:r>
              <a:rPr lang="fr-FR" dirty="0"/>
              <a:t> </a:t>
            </a:r>
            <a:r>
              <a:rPr lang="fr-FR" dirty="0" err="1"/>
              <a:t>we</a:t>
            </a:r>
            <a:r>
              <a:rPr lang="fr-FR" dirty="0"/>
              <a:t> </a:t>
            </a:r>
            <a:r>
              <a:rPr lang="fr-FR" dirty="0" err="1"/>
              <a:t>would</a:t>
            </a:r>
            <a:r>
              <a:rPr lang="fr-FR" dirty="0"/>
              <a:t>. And if not, </a:t>
            </a:r>
            <a:r>
              <a:rPr lang="fr-FR" dirty="0" err="1"/>
              <a:t>why</a:t>
            </a:r>
            <a:r>
              <a:rPr lang="fr-FR" dirty="0"/>
              <a:t> not? </a:t>
            </a:r>
            <a:endParaRPr dirty="0"/>
          </a:p>
          <a:p>
            <a:pPr marL="0" lvl="0" indent="0" algn="l" rtl="0">
              <a:lnSpc>
                <a:spcPct val="100000"/>
              </a:lnSpc>
              <a:spcBef>
                <a:spcPts val="0"/>
              </a:spcBef>
              <a:spcAft>
                <a:spcPts val="0"/>
              </a:spcAft>
              <a:buClr>
                <a:schemeClr val="dk1"/>
              </a:buClr>
              <a:buSzPts val="1400"/>
              <a:buFont typeface="Calibri"/>
              <a:buNone/>
            </a:pPr>
            <a:endParaRPr dirty="0"/>
          </a:p>
        </p:txBody>
      </p:sp>
      <p:sp>
        <p:nvSpPr>
          <p:cNvPr id="451" name="Google Shape;451;p20: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3: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87" name="Google Shape;187;p3: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1: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21: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Clr>
                <a:schemeClr val="dk1"/>
              </a:buClr>
              <a:buSzPts val="1400"/>
              <a:buFont typeface="Calibri"/>
              <a:buNone/>
            </a:pPr>
            <a:r>
              <a:rPr lang="fr-FR" dirty="0" err="1"/>
              <a:t>Ask</a:t>
            </a:r>
            <a:r>
              <a:rPr lang="fr-FR" dirty="0"/>
              <a:t> participants to </a:t>
            </a:r>
            <a:r>
              <a:rPr lang="fr-FR" dirty="0" err="1"/>
              <a:t>write</a:t>
            </a:r>
            <a:r>
              <a:rPr lang="fr-FR" dirty="0"/>
              <a:t> on the chat: </a:t>
            </a:r>
            <a:endParaRPr dirty="0"/>
          </a:p>
          <a:p>
            <a:pPr marL="457200" lvl="0" indent="-228600" algn="l" rtl="0">
              <a:lnSpc>
                <a:spcPct val="100000"/>
              </a:lnSpc>
              <a:spcBef>
                <a:spcPts val="0"/>
              </a:spcBef>
              <a:spcAft>
                <a:spcPts val="0"/>
              </a:spcAft>
              <a:buClr>
                <a:schemeClr val="dk1"/>
              </a:buClr>
              <a:buSzPts val="1400"/>
              <a:buFont typeface="Calibri"/>
              <a:buNone/>
            </a:pPr>
            <a:endParaRPr dirty="0"/>
          </a:p>
          <a:p>
            <a:pPr marL="457200" lvl="0" indent="-228600" algn="l" rtl="0">
              <a:lnSpc>
                <a:spcPct val="100000"/>
              </a:lnSpc>
              <a:spcBef>
                <a:spcPts val="0"/>
              </a:spcBef>
              <a:spcAft>
                <a:spcPts val="0"/>
              </a:spcAft>
              <a:buClr>
                <a:schemeClr val="dk1"/>
              </a:buClr>
              <a:buSzPts val="1400"/>
              <a:buFont typeface="Calibri"/>
              <a:buNone/>
            </a:pPr>
            <a:r>
              <a:rPr lang="fr-FR" dirty="0"/>
              <a:t>1/ IMPACT (EFFECT) </a:t>
            </a:r>
          </a:p>
          <a:p>
            <a:pPr marL="457200" lvl="0" indent="-228600" algn="l" rtl="0">
              <a:lnSpc>
                <a:spcPct val="100000"/>
              </a:lnSpc>
              <a:spcBef>
                <a:spcPts val="0"/>
              </a:spcBef>
              <a:spcAft>
                <a:spcPts val="0"/>
              </a:spcAft>
              <a:buClr>
                <a:schemeClr val="dk1"/>
              </a:buClr>
              <a:buSzPts val="1400"/>
              <a:buFont typeface="Calibri"/>
              <a:buNone/>
            </a:pPr>
            <a:r>
              <a:rPr lang="fr-FR" dirty="0"/>
              <a:t>2/ ACTIVITY </a:t>
            </a:r>
          </a:p>
          <a:p>
            <a:pPr marL="457200" lvl="0" indent="-228600" algn="l" rtl="0">
              <a:lnSpc>
                <a:spcPct val="100000"/>
              </a:lnSpc>
              <a:spcBef>
                <a:spcPts val="0"/>
              </a:spcBef>
              <a:spcAft>
                <a:spcPts val="0"/>
              </a:spcAft>
              <a:buClr>
                <a:schemeClr val="dk1"/>
              </a:buClr>
              <a:buSzPts val="1400"/>
              <a:buFont typeface="Calibri"/>
              <a:buNone/>
            </a:pPr>
            <a:r>
              <a:rPr lang="fr-FR" dirty="0"/>
              <a:t>3 / EFFECT </a:t>
            </a:r>
          </a:p>
          <a:p>
            <a:pPr marL="457200" lvl="0" indent="-228600" algn="l" rtl="0">
              <a:lnSpc>
                <a:spcPct val="100000"/>
              </a:lnSpc>
              <a:spcBef>
                <a:spcPts val="0"/>
              </a:spcBef>
              <a:spcAft>
                <a:spcPts val="0"/>
              </a:spcAft>
              <a:buClr>
                <a:schemeClr val="dk1"/>
              </a:buClr>
              <a:buSzPts val="1400"/>
              <a:buFont typeface="Calibri"/>
              <a:buNone/>
            </a:pPr>
            <a:r>
              <a:rPr lang="fr-FR" dirty="0"/>
              <a:t>4 / PRODUCTS</a:t>
            </a:r>
            <a:endParaRPr dirty="0"/>
          </a:p>
        </p:txBody>
      </p:sp>
      <p:sp>
        <p:nvSpPr>
          <p:cNvPr id="487" name="Google Shape;487;p21: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00" name="Google Shape;50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5: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25: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20" name="Google Shape;520;p25: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29" name="Google Shape;529;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27: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p27: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36" name="Google Shape;536;p27: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28: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28: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44" name="Google Shape;544;p28: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29: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29: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52" name="Google Shape;552;p29: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30: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p30: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65" name="Google Shape;565;p30: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31: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p31: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77" name="Google Shape;577;p31: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32: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32: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Note the good practices mentioned by participants</a:t>
            </a:r>
            <a:endParaRPr/>
          </a:p>
        </p:txBody>
      </p:sp>
      <p:sp>
        <p:nvSpPr>
          <p:cNvPr id="589" name="Google Shape;589;p32: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4: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4: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98" name="Google Shape;198;p4: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3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33: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99" name="Google Shape;599;p33: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5: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5: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13" name="Google Shape;213;p5: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6: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23" name="Google Shape;223;p6: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7: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7: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33" name="Google Shape;233;p7: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8: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8: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42" name="Google Shape;242;p8: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9: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9: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dirty="0"/>
              <a:t>- </a:t>
            </a:r>
            <a:r>
              <a:rPr lang="fr-FR" dirty="0" err="1"/>
              <a:t>Introduce</a:t>
            </a:r>
            <a:r>
              <a:rPr lang="fr-FR" dirty="0"/>
              <a:t> </a:t>
            </a:r>
            <a:r>
              <a:rPr lang="fr-FR" dirty="0" err="1"/>
              <a:t>each</a:t>
            </a:r>
            <a:r>
              <a:rPr lang="fr-FR" dirty="0"/>
              <a:t> part of the </a:t>
            </a:r>
            <a:r>
              <a:rPr lang="fr-FR" dirty="0" err="1"/>
              <a:t>project</a:t>
            </a:r>
            <a:r>
              <a:rPr lang="fr-FR" dirty="0"/>
              <a:t> cycle and </a:t>
            </a:r>
            <a:r>
              <a:rPr lang="fr-FR" dirty="0" err="1"/>
              <a:t>ask</a:t>
            </a:r>
            <a:r>
              <a:rPr lang="fr-FR" dirty="0"/>
              <a:t> participants to </a:t>
            </a:r>
            <a:r>
              <a:rPr lang="fr-FR" dirty="0" err="1"/>
              <a:t>list</a:t>
            </a:r>
            <a:r>
              <a:rPr lang="fr-FR" dirty="0"/>
              <a:t> the </a:t>
            </a:r>
            <a:r>
              <a:rPr lang="fr-FR" dirty="0" err="1"/>
              <a:t>activities</a:t>
            </a:r>
            <a:r>
              <a:rPr lang="fr-FR" dirty="0"/>
              <a:t> and </a:t>
            </a:r>
            <a:r>
              <a:rPr lang="fr-FR" dirty="0" err="1"/>
              <a:t>tools</a:t>
            </a:r>
            <a:r>
              <a:rPr lang="fr-FR" dirty="0"/>
              <a:t> </a:t>
            </a:r>
            <a:r>
              <a:rPr lang="fr-FR" dirty="0" err="1"/>
              <a:t>required</a:t>
            </a:r>
            <a:r>
              <a:rPr lang="fr-FR" dirty="0"/>
              <a:t> for monitoring and </a:t>
            </a:r>
            <a:r>
              <a:rPr lang="fr-FR" dirty="0" err="1"/>
              <a:t>evaluation</a:t>
            </a:r>
            <a:r>
              <a:rPr lang="fr-FR" dirty="0"/>
              <a:t>. </a:t>
            </a:r>
            <a:endParaRPr dirty="0"/>
          </a:p>
        </p:txBody>
      </p:sp>
      <p:sp>
        <p:nvSpPr>
          <p:cNvPr id="252" name="Google Shape;252;p9: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0: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0: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61" name="Google Shape;261;p10: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4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90"/>
        <p:cNvGrpSpPr/>
        <p:nvPr/>
      </p:nvGrpSpPr>
      <p:grpSpPr>
        <a:xfrm>
          <a:off x="0" y="0"/>
          <a:ext cx="0" cy="0"/>
          <a:chOff x="0" y="0"/>
          <a:chExt cx="0" cy="0"/>
        </a:xfrm>
      </p:grpSpPr>
      <p:sp>
        <p:nvSpPr>
          <p:cNvPr id="91" name="Google Shape;91;p3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7"/>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3" name="Google Shape;93;p3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96"/>
        <p:cNvGrpSpPr/>
        <p:nvPr/>
      </p:nvGrpSpPr>
      <p:grpSpPr>
        <a:xfrm>
          <a:off x="0" y="0"/>
          <a:ext cx="0" cy="0"/>
          <a:chOff x="0" y="0"/>
          <a:chExt cx="0" cy="0"/>
        </a:xfrm>
      </p:grpSpPr>
      <p:sp>
        <p:nvSpPr>
          <p:cNvPr id="97" name="Google Shape;97;p3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omparaison">
  <p:cSld name="1_Comparaison">
    <p:spTree>
      <p:nvGrpSpPr>
        <p:cNvPr id="1" name="Shape 100"/>
        <p:cNvGrpSpPr/>
        <p:nvPr/>
      </p:nvGrpSpPr>
      <p:grpSpPr>
        <a:xfrm>
          <a:off x="0" y="0"/>
          <a:ext cx="0" cy="0"/>
          <a:chOff x="0" y="0"/>
          <a:chExt cx="0" cy="0"/>
        </a:xfrm>
      </p:grpSpPr>
      <p:sp>
        <p:nvSpPr>
          <p:cNvPr id="101" name="Google Shape;101;p49"/>
          <p:cNvSpPr txBox="1">
            <a:spLocks noGrp="1"/>
          </p:cNvSpPr>
          <p:nvPr>
            <p:ph type="body" idx="1"/>
          </p:nvPr>
        </p:nvSpPr>
        <p:spPr>
          <a:xfrm>
            <a:off x="609600" y="1809750"/>
            <a:ext cx="5386917"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rgbClr val="035A91"/>
              </a:buClr>
              <a:buSzPts val="2400"/>
              <a:buNone/>
              <a:defRPr sz="2400" b="1">
                <a:solidFill>
                  <a:srgbClr val="035A91"/>
                </a:solidFill>
              </a:defRPr>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2" name="Google Shape;102;p49"/>
          <p:cNvSpPr txBox="1">
            <a:spLocks noGrp="1"/>
          </p:cNvSpPr>
          <p:nvPr>
            <p:ph type="body" idx="2"/>
          </p:nvPr>
        </p:nvSpPr>
        <p:spPr>
          <a:xfrm>
            <a:off x="609600" y="2449512"/>
            <a:ext cx="5386917" cy="3443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rgbClr val="035A91"/>
              </a:buClr>
              <a:buSzPts val="2400"/>
              <a:buChar char="•"/>
              <a:defRPr sz="2400">
                <a:solidFill>
                  <a:srgbClr val="035A91"/>
                </a:solidFill>
              </a:defRPr>
            </a:lvl1pPr>
            <a:lvl2pPr marL="914400" lvl="1" indent="-355600" algn="l">
              <a:lnSpc>
                <a:spcPct val="100000"/>
              </a:lnSpc>
              <a:spcBef>
                <a:spcPts val="400"/>
              </a:spcBef>
              <a:spcAft>
                <a:spcPts val="0"/>
              </a:spcAft>
              <a:buClr>
                <a:srgbClr val="035A91"/>
              </a:buClr>
              <a:buSzPts val="2000"/>
              <a:buChar char="–"/>
              <a:defRPr sz="2000">
                <a:solidFill>
                  <a:srgbClr val="035A91"/>
                </a:solidFill>
              </a:defRPr>
            </a:lvl2pPr>
            <a:lvl3pPr marL="1371600" lvl="2" indent="-342900" algn="l">
              <a:lnSpc>
                <a:spcPct val="100000"/>
              </a:lnSpc>
              <a:spcBef>
                <a:spcPts val="360"/>
              </a:spcBef>
              <a:spcAft>
                <a:spcPts val="0"/>
              </a:spcAft>
              <a:buClr>
                <a:srgbClr val="035A91"/>
              </a:buClr>
              <a:buSzPts val="1800"/>
              <a:buChar char="•"/>
              <a:defRPr sz="1800">
                <a:solidFill>
                  <a:srgbClr val="035A91"/>
                </a:solidFill>
              </a:defRPr>
            </a:lvl3pPr>
            <a:lvl4pPr marL="1828800" lvl="3" indent="-330200" algn="l">
              <a:lnSpc>
                <a:spcPct val="100000"/>
              </a:lnSpc>
              <a:spcBef>
                <a:spcPts val="320"/>
              </a:spcBef>
              <a:spcAft>
                <a:spcPts val="0"/>
              </a:spcAft>
              <a:buClr>
                <a:srgbClr val="035A91"/>
              </a:buClr>
              <a:buSzPts val="1600"/>
              <a:buChar char="–"/>
              <a:defRPr sz="1600">
                <a:solidFill>
                  <a:srgbClr val="035A91"/>
                </a:solidFill>
              </a:defRPr>
            </a:lvl4pPr>
            <a:lvl5pPr marL="2286000" lvl="4" indent="-330200" algn="l">
              <a:lnSpc>
                <a:spcPct val="100000"/>
              </a:lnSpc>
              <a:spcBef>
                <a:spcPts val="320"/>
              </a:spcBef>
              <a:spcAft>
                <a:spcPts val="0"/>
              </a:spcAft>
              <a:buClr>
                <a:srgbClr val="035A91"/>
              </a:buClr>
              <a:buSzPts val="1600"/>
              <a:buChar char="»"/>
              <a:defRPr sz="1600">
                <a:solidFill>
                  <a:srgbClr val="035A91"/>
                </a:solidFil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03" name="Google Shape;103;p49"/>
          <p:cNvSpPr txBox="1">
            <a:spLocks noGrp="1"/>
          </p:cNvSpPr>
          <p:nvPr>
            <p:ph type="body" idx="3"/>
          </p:nvPr>
        </p:nvSpPr>
        <p:spPr>
          <a:xfrm>
            <a:off x="6193368" y="1809750"/>
            <a:ext cx="5389033"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rgbClr val="035A91"/>
              </a:buClr>
              <a:buSzPts val="2400"/>
              <a:buNone/>
              <a:defRPr sz="2400" b="1">
                <a:solidFill>
                  <a:srgbClr val="035A91"/>
                </a:solidFill>
              </a:defRPr>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4" name="Google Shape;104;p49"/>
          <p:cNvSpPr txBox="1">
            <a:spLocks noGrp="1"/>
          </p:cNvSpPr>
          <p:nvPr>
            <p:ph type="body" idx="4"/>
          </p:nvPr>
        </p:nvSpPr>
        <p:spPr>
          <a:xfrm>
            <a:off x="6193368" y="2449512"/>
            <a:ext cx="5389033" cy="3443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rgbClr val="035A91"/>
              </a:buClr>
              <a:buSzPts val="2400"/>
              <a:buChar char="•"/>
              <a:defRPr sz="2400">
                <a:solidFill>
                  <a:srgbClr val="035A91"/>
                </a:solidFill>
              </a:defRPr>
            </a:lvl1pPr>
            <a:lvl2pPr marL="914400" lvl="1" indent="-355600" algn="l">
              <a:lnSpc>
                <a:spcPct val="100000"/>
              </a:lnSpc>
              <a:spcBef>
                <a:spcPts val="400"/>
              </a:spcBef>
              <a:spcAft>
                <a:spcPts val="0"/>
              </a:spcAft>
              <a:buClr>
                <a:srgbClr val="035A91"/>
              </a:buClr>
              <a:buSzPts val="2000"/>
              <a:buChar char="–"/>
              <a:defRPr sz="2000">
                <a:solidFill>
                  <a:srgbClr val="035A91"/>
                </a:solidFill>
              </a:defRPr>
            </a:lvl2pPr>
            <a:lvl3pPr marL="1371600" lvl="2" indent="-342900" algn="l">
              <a:lnSpc>
                <a:spcPct val="100000"/>
              </a:lnSpc>
              <a:spcBef>
                <a:spcPts val="360"/>
              </a:spcBef>
              <a:spcAft>
                <a:spcPts val="0"/>
              </a:spcAft>
              <a:buClr>
                <a:srgbClr val="035A91"/>
              </a:buClr>
              <a:buSzPts val="1800"/>
              <a:buChar char="•"/>
              <a:defRPr sz="1800">
                <a:solidFill>
                  <a:srgbClr val="035A91"/>
                </a:solidFill>
              </a:defRPr>
            </a:lvl3pPr>
            <a:lvl4pPr marL="1828800" lvl="3" indent="-330200" algn="l">
              <a:lnSpc>
                <a:spcPct val="100000"/>
              </a:lnSpc>
              <a:spcBef>
                <a:spcPts val="320"/>
              </a:spcBef>
              <a:spcAft>
                <a:spcPts val="0"/>
              </a:spcAft>
              <a:buClr>
                <a:srgbClr val="035A91"/>
              </a:buClr>
              <a:buSzPts val="1600"/>
              <a:buChar char="–"/>
              <a:defRPr sz="1600">
                <a:solidFill>
                  <a:srgbClr val="035A91"/>
                </a:solidFill>
              </a:defRPr>
            </a:lvl4pPr>
            <a:lvl5pPr marL="2286000" lvl="4" indent="-330200" algn="l">
              <a:lnSpc>
                <a:spcPct val="100000"/>
              </a:lnSpc>
              <a:spcBef>
                <a:spcPts val="320"/>
              </a:spcBef>
              <a:spcAft>
                <a:spcPts val="0"/>
              </a:spcAft>
              <a:buClr>
                <a:srgbClr val="035A91"/>
              </a:buClr>
              <a:buSzPts val="1600"/>
              <a:buChar char="»"/>
              <a:defRPr sz="1600">
                <a:solidFill>
                  <a:srgbClr val="035A91"/>
                </a:solidFil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05" name="Google Shape;105;p4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035A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49"/>
          <p:cNvSpPr txBox="1">
            <a:spLocks noGrp="1"/>
          </p:cNvSpPr>
          <p:nvPr>
            <p:ph type="ftr" idx="11"/>
          </p:nvPr>
        </p:nvSpPr>
        <p:spPr>
          <a:xfrm>
            <a:off x="6555680" y="6309321"/>
            <a:ext cx="38608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035A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49"/>
          <p:cNvSpPr/>
          <p:nvPr/>
        </p:nvSpPr>
        <p:spPr>
          <a:xfrm>
            <a:off x="335360" y="24939"/>
            <a:ext cx="11425269" cy="1124744"/>
          </a:xfrm>
          <a:prstGeom prst="round2DiagRect">
            <a:avLst>
              <a:gd name="adj1" fmla="val 16667"/>
              <a:gd name="adj2" fmla="val 0"/>
            </a:avLst>
          </a:prstGeom>
          <a:solidFill>
            <a:srgbClr val="EA6649"/>
          </a:solidFill>
          <a:ln w="9525" cap="flat" cmpd="sng">
            <a:solidFill>
              <a:srgbClr val="EA664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108"/>
        <p:cNvGrpSpPr/>
        <p:nvPr/>
      </p:nvGrpSpPr>
      <p:grpSpPr>
        <a:xfrm>
          <a:off x="0" y="0"/>
          <a:ext cx="0" cy="0"/>
          <a:chOff x="0" y="0"/>
          <a:chExt cx="0" cy="0"/>
        </a:xfrm>
      </p:grpSpPr>
      <p:sp>
        <p:nvSpPr>
          <p:cNvPr id="109" name="Google Shape;109;p5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50"/>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1" name="Google Shape;111;p50"/>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2" name="Google Shape;112;p50"/>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3" name="Google Shape;113;p50"/>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4" name="Google Shape;114;p5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5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5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n-tête de section" type="secHead">
  <p:cSld name="SECTION_HEADER">
    <p:spTree>
      <p:nvGrpSpPr>
        <p:cNvPr id="1" name="Shape 117"/>
        <p:cNvGrpSpPr/>
        <p:nvPr/>
      </p:nvGrpSpPr>
      <p:grpSpPr>
        <a:xfrm>
          <a:off x="0" y="0"/>
          <a:ext cx="0" cy="0"/>
          <a:chOff x="0" y="0"/>
          <a:chExt cx="0" cy="0"/>
        </a:xfrm>
      </p:grpSpPr>
      <p:sp>
        <p:nvSpPr>
          <p:cNvPr id="118" name="Google Shape;118;p51"/>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Arial"/>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51"/>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20" name="Google Shape;120;p5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5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5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123"/>
        <p:cNvGrpSpPr/>
        <p:nvPr/>
      </p:nvGrpSpPr>
      <p:grpSpPr>
        <a:xfrm>
          <a:off x="0" y="0"/>
          <a:ext cx="0" cy="0"/>
          <a:chOff x="0" y="0"/>
          <a:chExt cx="0" cy="0"/>
        </a:xfrm>
      </p:grpSpPr>
      <p:sp>
        <p:nvSpPr>
          <p:cNvPr id="124" name="Google Shape;124;p5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52"/>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6" name="Google Shape;126;p52"/>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7" name="Google Shape;127;p5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5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5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130"/>
        <p:cNvGrpSpPr/>
        <p:nvPr/>
      </p:nvGrpSpPr>
      <p:grpSpPr>
        <a:xfrm>
          <a:off x="0" y="0"/>
          <a:ext cx="0" cy="0"/>
          <a:chOff x="0" y="0"/>
          <a:chExt cx="0" cy="0"/>
        </a:xfrm>
      </p:grpSpPr>
      <p:sp>
        <p:nvSpPr>
          <p:cNvPr id="131" name="Google Shape;131;p5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5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5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5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135"/>
        <p:cNvGrpSpPr/>
        <p:nvPr/>
      </p:nvGrpSpPr>
      <p:grpSpPr>
        <a:xfrm>
          <a:off x="0" y="0"/>
          <a:ext cx="0" cy="0"/>
          <a:chOff x="0" y="0"/>
          <a:chExt cx="0" cy="0"/>
        </a:xfrm>
      </p:grpSpPr>
      <p:sp>
        <p:nvSpPr>
          <p:cNvPr id="136" name="Google Shape;136;p54"/>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54"/>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38" name="Google Shape;138;p54"/>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9" name="Google Shape;139;p5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5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5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142"/>
        <p:cNvGrpSpPr/>
        <p:nvPr/>
      </p:nvGrpSpPr>
      <p:grpSpPr>
        <a:xfrm>
          <a:off x="0" y="0"/>
          <a:ext cx="0" cy="0"/>
          <a:chOff x="0" y="0"/>
          <a:chExt cx="0" cy="0"/>
        </a:xfrm>
      </p:grpSpPr>
      <p:sp>
        <p:nvSpPr>
          <p:cNvPr id="143" name="Google Shape;143;p55"/>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55"/>
          <p:cNvSpPr>
            <a:spLocks noGrp="1"/>
          </p:cNvSpPr>
          <p:nvPr>
            <p:ph type="pic" idx="2"/>
          </p:nvPr>
        </p:nvSpPr>
        <p:spPr>
          <a:xfrm>
            <a:off x="2389717" y="612775"/>
            <a:ext cx="7315200" cy="4114800"/>
          </a:xfrm>
          <a:prstGeom prst="rect">
            <a:avLst/>
          </a:prstGeom>
          <a:noFill/>
          <a:ln>
            <a:noFill/>
          </a:ln>
        </p:spPr>
      </p:sp>
      <p:sp>
        <p:nvSpPr>
          <p:cNvPr id="145" name="Google Shape;145;p55"/>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46" name="Google Shape;146;p5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5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5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49"/>
        <p:cNvGrpSpPr/>
        <p:nvPr/>
      </p:nvGrpSpPr>
      <p:grpSpPr>
        <a:xfrm>
          <a:off x="0" y="0"/>
          <a:ext cx="0" cy="0"/>
          <a:chOff x="0" y="0"/>
          <a:chExt cx="0" cy="0"/>
        </a:xfrm>
      </p:grpSpPr>
      <p:sp>
        <p:nvSpPr>
          <p:cNvPr id="150" name="Google Shape;150;p5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56"/>
          <p:cNvSpPr txBox="1">
            <a:spLocks noGrp="1"/>
          </p:cNvSpPr>
          <p:nvPr>
            <p:ph type="body" idx="1"/>
          </p:nvPr>
        </p:nvSpPr>
        <p:spPr>
          <a:xfrm rot="5400000">
            <a:off x="3833019" y="-1623219"/>
            <a:ext cx="4525963" cy="10972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2" name="Google Shape;152;p5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5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5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55"/>
        <p:cNvGrpSpPr/>
        <p:nvPr/>
      </p:nvGrpSpPr>
      <p:grpSpPr>
        <a:xfrm>
          <a:off x="0" y="0"/>
          <a:ext cx="0" cy="0"/>
          <a:chOff x="0" y="0"/>
          <a:chExt cx="0" cy="0"/>
        </a:xfrm>
      </p:grpSpPr>
      <p:sp>
        <p:nvSpPr>
          <p:cNvPr id="156" name="Google Shape;156;p57"/>
          <p:cNvSpPr txBox="1">
            <a:spLocks noGrp="1"/>
          </p:cNvSpPr>
          <p:nvPr>
            <p:ph type="title"/>
          </p:nvPr>
        </p:nvSpPr>
        <p:spPr>
          <a:xfrm rot="5400000">
            <a:off x="7285038" y="1828800"/>
            <a:ext cx="5851525" cy="2743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57"/>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8" name="Google Shape;158;p5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5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5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61"/>
        <p:cNvGrpSpPr/>
        <p:nvPr/>
      </p:nvGrpSpPr>
      <p:grpSpPr>
        <a:xfrm>
          <a:off x="0" y="0"/>
          <a:ext cx="0" cy="0"/>
          <a:chOff x="0" y="0"/>
          <a:chExt cx="0" cy="0"/>
        </a:xfrm>
      </p:grpSpPr>
      <p:sp>
        <p:nvSpPr>
          <p:cNvPr id="162" name="Google Shape;162;p58"/>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58"/>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64" name="Google Shape;164;p5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5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5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7"/>
        <p:cNvGrpSpPr/>
        <p:nvPr/>
      </p:nvGrpSpPr>
      <p:grpSpPr>
        <a:xfrm>
          <a:off x="0" y="0"/>
          <a:ext cx="0" cy="0"/>
          <a:chOff x="0" y="0"/>
          <a:chExt cx="0" cy="0"/>
        </a:xfrm>
      </p:grpSpPr>
      <p:sp>
        <p:nvSpPr>
          <p:cNvPr id="168" name="Google Shape;168;p59"/>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9" name="Google Shape;169;p59"/>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70" name="Google Shape;170;p59"/>
          <p:cNvSpPr txBox="1">
            <a:spLocks noGrp="1"/>
          </p:cNvSpPr>
          <p:nvPr>
            <p:ph type="sldNum" idx="12"/>
          </p:nvPr>
        </p:nvSpPr>
        <p:spPr>
          <a:xfrm>
            <a:off x="11296611" y="6217623"/>
            <a:ext cx="7316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Google Shape;28;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6"/>
          <p:cNvSpPr>
            <a:spLocks noGrp="1"/>
          </p:cNvSpPr>
          <p:nvPr>
            <p:ph type="pic" idx="2"/>
          </p:nvPr>
        </p:nvSpPr>
        <p:spPr>
          <a:xfrm>
            <a:off x="5183188" y="987425"/>
            <a:ext cx="6172200" cy="4873625"/>
          </a:xfrm>
          <a:prstGeom prst="rect">
            <a:avLst/>
          </a:prstGeom>
          <a:noFill/>
          <a:ln>
            <a:noFill/>
          </a:ln>
        </p:spPr>
      </p:sp>
      <p:sp>
        <p:nvSpPr>
          <p:cNvPr id="68" name="Google Shape;68;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3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3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3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8" name="Google Shape;88;p3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9" name="Google Shape;89;p3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comments" Target="../comments/comment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5"/>
        <p:cNvGrpSpPr/>
        <p:nvPr/>
      </p:nvGrpSpPr>
      <p:grpSpPr>
        <a:xfrm>
          <a:off x="0" y="0"/>
          <a:ext cx="0" cy="0"/>
          <a:chOff x="0" y="0"/>
          <a:chExt cx="0" cy="0"/>
        </a:xfrm>
      </p:grpSpPr>
      <p:sp>
        <p:nvSpPr>
          <p:cNvPr id="176" name="Google Shape;176;p2"/>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a:t>
            </a:fld>
            <a:endParaRPr/>
          </a:p>
        </p:txBody>
      </p:sp>
      <p:sp>
        <p:nvSpPr>
          <p:cNvPr id="177" name="Google Shape;177;p2"/>
          <p:cNvSpPr/>
          <p:nvPr/>
        </p:nvSpPr>
        <p:spPr>
          <a:xfrm>
            <a:off x="1943100" y="5117250"/>
            <a:ext cx="8519700" cy="1489200"/>
          </a:xfrm>
          <a:prstGeom prst="round2Diag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 name="Google Shape;178;p2"/>
          <p:cNvSpPr/>
          <p:nvPr/>
        </p:nvSpPr>
        <p:spPr>
          <a:xfrm>
            <a:off x="7180228" y="5179754"/>
            <a:ext cx="11100" cy="1382100"/>
          </a:xfrm>
          <a:prstGeom prst="rect">
            <a:avLst/>
          </a:prstGeom>
          <a:solidFill>
            <a:srgbClr val="14508C"/>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 name="Google Shape;179;p2"/>
          <p:cNvSpPr txBox="1"/>
          <p:nvPr/>
        </p:nvSpPr>
        <p:spPr>
          <a:xfrm>
            <a:off x="2055028" y="5272892"/>
            <a:ext cx="5125200" cy="1415742"/>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4000" b="1" i="0" u="none" strike="noStrike" cap="none">
                <a:solidFill>
                  <a:srgbClr val="E84E0F"/>
                </a:solidFill>
                <a:latin typeface="Bebas Neue"/>
                <a:ea typeface="Bebas Neue"/>
                <a:cs typeface="Bebas Neue"/>
                <a:sym typeface="Bebas Neue"/>
              </a:rPr>
              <a:t>Monitoring &amp; EVALUATION</a:t>
            </a:r>
            <a:endParaRPr sz="4000" b="1" i="0" u="none" strike="noStrike" cap="none">
              <a:solidFill>
                <a:srgbClr val="E84E0F"/>
              </a:solidFill>
              <a:latin typeface="Bebas Neue"/>
              <a:ea typeface="Bebas Neue"/>
              <a:cs typeface="Bebas Neue"/>
              <a:sym typeface="Bebas Neue"/>
            </a:endParaRPr>
          </a:p>
        </p:txBody>
      </p:sp>
      <p:sp>
        <p:nvSpPr>
          <p:cNvPr id="180" name="Google Shape;180;p2"/>
          <p:cNvSpPr txBox="1"/>
          <p:nvPr/>
        </p:nvSpPr>
        <p:spPr>
          <a:xfrm>
            <a:off x="6379775" y="5162800"/>
            <a:ext cx="5125200" cy="14160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4000" b="1" i="0" u="none" strike="noStrike" cap="none">
                <a:solidFill>
                  <a:srgbClr val="262775"/>
                </a:solidFill>
                <a:latin typeface="Bebas Neue"/>
                <a:ea typeface="Bebas Neue"/>
                <a:cs typeface="Bebas Neue"/>
                <a:sym typeface="Bebas Neue"/>
              </a:rPr>
              <a:t>Training </a:t>
            </a:r>
            <a:endParaRPr sz="4000" b="1" i="0" u="none" strike="noStrike" cap="none">
              <a:solidFill>
                <a:srgbClr val="262775"/>
              </a:solidFill>
              <a:latin typeface="Bebas Neue"/>
              <a:ea typeface="Bebas Neue"/>
              <a:cs typeface="Bebas Neue"/>
              <a:sym typeface="Bebas Neue"/>
            </a:endParaRPr>
          </a:p>
          <a:p>
            <a:pPr marL="0" marR="0" lvl="0" indent="0" algn="ctr" rtl="0">
              <a:spcBef>
                <a:spcPts val="0"/>
              </a:spcBef>
              <a:spcAft>
                <a:spcPts val="0"/>
              </a:spcAft>
              <a:buNone/>
            </a:pPr>
            <a:r>
              <a:rPr lang="fr-FR" sz="4000" b="1" i="0" u="none" strike="noStrike" cap="none">
                <a:solidFill>
                  <a:srgbClr val="262775"/>
                </a:solidFill>
                <a:latin typeface="Bebas Neue"/>
                <a:ea typeface="Bebas Neue"/>
                <a:cs typeface="Bebas Neue"/>
                <a:sym typeface="Bebas Neue"/>
              </a:rPr>
              <a:t>experiential</a:t>
            </a:r>
            <a:endParaRPr sz="4000" b="1" i="0" u="none" strike="noStrike" cap="none">
              <a:solidFill>
                <a:srgbClr val="262775"/>
              </a:solidFill>
              <a:latin typeface="Bebas Neue"/>
              <a:ea typeface="Bebas Neue"/>
              <a:cs typeface="Bebas Neue"/>
              <a:sym typeface="Bebas Neue"/>
            </a:endParaRPr>
          </a:p>
        </p:txBody>
      </p:sp>
      <p:grpSp>
        <p:nvGrpSpPr>
          <p:cNvPr id="181" name="Google Shape;181;p2"/>
          <p:cNvGrpSpPr/>
          <p:nvPr/>
        </p:nvGrpSpPr>
        <p:grpSpPr>
          <a:xfrm>
            <a:off x="4661400" y="1009650"/>
            <a:ext cx="2869204" cy="2708400"/>
            <a:chOff x="3137400" y="1009650"/>
            <a:chExt cx="2869204" cy="2708400"/>
          </a:xfrm>
        </p:grpSpPr>
        <p:sp>
          <p:nvSpPr>
            <p:cNvPr id="182" name="Google Shape;182;p2"/>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183" name="Google Shape;183;p2"/>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1"/>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10</a:t>
            </a:fld>
            <a:endParaRPr/>
          </a:p>
        </p:txBody>
      </p:sp>
      <p:sp>
        <p:nvSpPr>
          <p:cNvPr id="276" name="Google Shape;276;p11"/>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dirty="0">
                <a:solidFill>
                  <a:srgbClr val="FFFFFF"/>
                </a:solidFill>
                <a:latin typeface="Bebas Neue"/>
                <a:ea typeface="Bebas Neue"/>
                <a:cs typeface="Bebas Neue"/>
                <a:sym typeface="Bebas Neue"/>
              </a:rPr>
              <a:t>WHICH </a:t>
            </a:r>
            <a:r>
              <a:rPr lang="fr-FR" sz="5100" b="1" dirty="0">
                <a:solidFill>
                  <a:srgbClr val="FFFFFF"/>
                </a:solidFill>
                <a:latin typeface="Bebas Neue"/>
                <a:ea typeface="Bebas Neue"/>
                <a:cs typeface="Bebas Neue"/>
                <a:sym typeface="Bebas Neue"/>
              </a:rPr>
              <a:t>M</a:t>
            </a:r>
            <a:r>
              <a:rPr lang="fr-FR" sz="5100" b="1" i="0" u="none" strike="noStrike" cap="none" dirty="0">
                <a:solidFill>
                  <a:srgbClr val="FFFFFF"/>
                </a:solidFill>
                <a:latin typeface="Bebas Neue"/>
                <a:ea typeface="Bebas Neue"/>
                <a:cs typeface="Bebas Neue"/>
                <a:sym typeface="Bebas Neue"/>
              </a:rPr>
              <a:t>&amp;E ACTIVITIES?</a:t>
            </a:r>
            <a:endParaRPr sz="6300" b="1" i="0" u="none" strike="noStrike" cap="none" dirty="0">
              <a:solidFill>
                <a:srgbClr val="FFFFFF"/>
              </a:solidFill>
              <a:latin typeface="Bebas Neue"/>
              <a:ea typeface="Bebas Neue"/>
              <a:cs typeface="Bebas Neue"/>
              <a:sym typeface="Bebas Neue"/>
            </a:endParaRPr>
          </a:p>
        </p:txBody>
      </p:sp>
      <p:sp>
        <p:nvSpPr>
          <p:cNvPr id="277" name="Google Shape;277;p11"/>
          <p:cNvSpPr/>
          <p:nvPr/>
        </p:nvSpPr>
        <p:spPr>
          <a:xfrm>
            <a:off x="3235487" y="2240213"/>
            <a:ext cx="293946" cy="532272"/>
          </a:xfrm>
          <a:custGeom>
            <a:avLst/>
            <a:gdLst/>
            <a:ahLst/>
            <a:cxnLst/>
            <a:rect l="l" t="t" r="r" b="b"/>
            <a:pathLst>
              <a:path w="391928" h="709696" extrusionOk="0">
                <a:moveTo>
                  <a:pt x="135550" y="0"/>
                </a:moveTo>
                <a:lnTo>
                  <a:pt x="213310" y="172002"/>
                </a:lnTo>
                <a:cubicBezTo>
                  <a:pt x="274344" y="316302"/>
                  <a:pt x="328557" y="464190"/>
                  <a:pt x="375545" y="615260"/>
                </a:cubicBezTo>
                <a:lnTo>
                  <a:pt x="391928" y="672955"/>
                </a:lnTo>
                <a:lnTo>
                  <a:pt x="335492" y="678644"/>
                </a:lnTo>
                <a:lnTo>
                  <a:pt x="235461" y="709696"/>
                </a:lnTo>
                <a:lnTo>
                  <a:pt x="222202" y="663006"/>
                </a:lnTo>
                <a:cubicBezTo>
                  <a:pt x="176778" y="516963"/>
                  <a:pt x="124370" y="373998"/>
                  <a:pt x="65367" y="234500"/>
                </a:cubicBezTo>
                <a:lnTo>
                  <a:pt x="0" y="89913"/>
                </a:lnTo>
                <a:lnTo>
                  <a:pt x="77670" y="47755"/>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262775"/>
              </a:solidFill>
              <a:latin typeface="Arial"/>
              <a:ea typeface="Arial"/>
              <a:cs typeface="Arial"/>
              <a:sym typeface="Arial"/>
            </a:endParaRPr>
          </a:p>
        </p:txBody>
      </p:sp>
      <p:sp>
        <p:nvSpPr>
          <p:cNvPr id="278" name="Google Shape;278;p11"/>
          <p:cNvSpPr/>
          <p:nvPr/>
        </p:nvSpPr>
        <p:spPr>
          <a:xfrm>
            <a:off x="3553460" y="3567489"/>
            <a:ext cx="126362" cy="420344"/>
          </a:xfrm>
          <a:custGeom>
            <a:avLst/>
            <a:gdLst/>
            <a:ahLst/>
            <a:cxnLst/>
            <a:rect l="l" t="t" r="r" b="b"/>
            <a:pathLst>
              <a:path w="168482" h="560459" extrusionOk="0">
                <a:moveTo>
                  <a:pt x="159774" y="0"/>
                </a:moveTo>
                <a:lnTo>
                  <a:pt x="162205" y="31959"/>
                </a:lnTo>
                <a:cubicBezTo>
                  <a:pt x="166373" y="114190"/>
                  <a:pt x="168482" y="196963"/>
                  <a:pt x="168482" y="280229"/>
                </a:cubicBezTo>
                <a:cubicBezTo>
                  <a:pt x="168482" y="363495"/>
                  <a:pt x="166373" y="446269"/>
                  <a:pt x="162205" y="528499"/>
                </a:cubicBezTo>
                <a:lnTo>
                  <a:pt x="159774" y="560459"/>
                </a:lnTo>
                <a:lnTo>
                  <a:pt x="137402" y="553514"/>
                </a:lnTo>
                <a:cubicBezTo>
                  <a:pt x="100923" y="546049"/>
                  <a:pt x="63152" y="542129"/>
                  <a:pt x="24465" y="542129"/>
                </a:cubicBezTo>
                <a:lnTo>
                  <a:pt x="0" y="544595"/>
                </a:lnTo>
                <a:lnTo>
                  <a:pt x="1853" y="520237"/>
                </a:lnTo>
                <a:cubicBezTo>
                  <a:pt x="5882" y="440743"/>
                  <a:pt x="7921" y="360724"/>
                  <a:pt x="7921" y="280229"/>
                </a:cubicBezTo>
                <a:cubicBezTo>
                  <a:pt x="7921" y="199734"/>
                  <a:pt x="5882" y="119716"/>
                  <a:pt x="1853" y="40222"/>
                </a:cubicBezTo>
                <a:lnTo>
                  <a:pt x="0" y="15863"/>
                </a:lnTo>
                <a:lnTo>
                  <a:pt x="24465" y="18329"/>
                </a:lnTo>
                <a:cubicBezTo>
                  <a:pt x="63152" y="18329"/>
                  <a:pt x="100923" y="14409"/>
                  <a:pt x="137402" y="694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262775"/>
              </a:solidFill>
              <a:latin typeface="Arial"/>
              <a:ea typeface="Arial"/>
              <a:cs typeface="Arial"/>
              <a:sym typeface="Arial"/>
            </a:endParaRPr>
          </a:p>
        </p:txBody>
      </p:sp>
      <p:sp>
        <p:nvSpPr>
          <p:cNvPr id="279" name="Google Shape;279;p11"/>
          <p:cNvSpPr/>
          <p:nvPr/>
        </p:nvSpPr>
        <p:spPr>
          <a:xfrm>
            <a:off x="3235494" y="4782836"/>
            <a:ext cx="293941" cy="531908"/>
          </a:xfrm>
          <a:custGeom>
            <a:avLst/>
            <a:gdLst/>
            <a:ahLst/>
            <a:cxnLst/>
            <a:rect l="l" t="t" r="r" b="b"/>
            <a:pathLst>
              <a:path w="391921" h="709210" extrusionOk="0">
                <a:moveTo>
                  <a:pt x="235454" y="0"/>
                </a:moveTo>
                <a:lnTo>
                  <a:pt x="335485" y="31051"/>
                </a:lnTo>
                <a:lnTo>
                  <a:pt x="391921" y="36740"/>
                </a:lnTo>
                <a:lnTo>
                  <a:pt x="375538" y="94436"/>
                </a:lnTo>
                <a:cubicBezTo>
                  <a:pt x="316803" y="283275"/>
                  <a:pt x="246779" y="467139"/>
                  <a:pt x="166256" y="645240"/>
                </a:cubicBezTo>
                <a:lnTo>
                  <a:pt x="134954" y="709210"/>
                </a:lnTo>
                <a:lnTo>
                  <a:pt x="77663" y="661940"/>
                </a:lnTo>
                <a:lnTo>
                  <a:pt x="0" y="619786"/>
                </a:lnTo>
                <a:lnTo>
                  <a:pt x="19878" y="579163"/>
                </a:lnTo>
                <a:cubicBezTo>
                  <a:pt x="97722" y="406989"/>
                  <a:pt x="165415" y="229244"/>
                  <a:pt x="222195" y="466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262775"/>
              </a:solidFill>
              <a:latin typeface="Arial"/>
              <a:ea typeface="Arial"/>
              <a:cs typeface="Arial"/>
              <a:sym typeface="Arial"/>
            </a:endParaRPr>
          </a:p>
        </p:txBody>
      </p:sp>
      <p:sp>
        <p:nvSpPr>
          <p:cNvPr id="280" name="Google Shape;280;p11"/>
          <p:cNvSpPr/>
          <p:nvPr/>
        </p:nvSpPr>
        <p:spPr>
          <a:xfrm>
            <a:off x="2424481" y="5955288"/>
            <a:ext cx="478642" cy="401063"/>
          </a:xfrm>
          <a:custGeom>
            <a:avLst/>
            <a:gdLst/>
            <a:ahLst/>
            <a:cxnLst/>
            <a:rect l="l" t="t" r="r" b="b"/>
            <a:pathLst>
              <a:path w="638189" h="534751" extrusionOk="0">
                <a:moveTo>
                  <a:pt x="498399" y="0"/>
                </a:moveTo>
                <a:lnTo>
                  <a:pt x="532378" y="28034"/>
                </a:lnTo>
                <a:cubicBezTo>
                  <a:pt x="562190" y="48175"/>
                  <a:pt x="594045" y="65523"/>
                  <a:pt x="627567" y="79701"/>
                </a:cubicBezTo>
                <a:lnTo>
                  <a:pt x="638189" y="82999"/>
                </a:lnTo>
                <a:lnTo>
                  <a:pt x="459142" y="297338"/>
                </a:lnTo>
                <a:cubicBezTo>
                  <a:pt x="395098" y="369513"/>
                  <a:pt x="328922" y="439755"/>
                  <a:pt x="260713" y="507963"/>
                </a:cubicBezTo>
                <a:lnTo>
                  <a:pt x="232616" y="534751"/>
                </a:lnTo>
                <a:lnTo>
                  <a:pt x="0" y="534751"/>
                </a:lnTo>
                <a:lnTo>
                  <a:pt x="147179" y="394429"/>
                </a:lnTo>
                <a:cubicBezTo>
                  <a:pt x="213118" y="328491"/>
                  <a:pt x="277091" y="260587"/>
                  <a:pt x="339004" y="19081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262775"/>
              </a:solidFill>
              <a:latin typeface="Arial"/>
              <a:ea typeface="Arial"/>
              <a:cs typeface="Arial"/>
              <a:sym typeface="Arial"/>
            </a:endParaRPr>
          </a:p>
        </p:txBody>
      </p:sp>
      <p:sp>
        <p:nvSpPr>
          <p:cNvPr id="281" name="Google Shape;281;p11"/>
          <p:cNvSpPr/>
          <p:nvPr/>
        </p:nvSpPr>
        <p:spPr>
          <a:xfrm flipH="1">
            <a:off x="9660270" y="2240213"/>
            <a:ext cx="293813" cy="532272"/>
          </a:xfrm>
          <a:custGeom>
            <a:avLst/>
            <a:gdLst/>
            <a:ahLst/>
            <a:cxnLst/>
            <a:rect l="l" t="t" r="r" b="b"/>
            <a:pathLst>
              <a:path w="391928" h="709696" extrusionOk="0">
                <a:moveTo>
                  <a:pt x="135550" y="0"/>
                </a:moveTo>
                <a:lnTo>
                  <a:pt x="213310" y="172002"/>
                </a:lnTo>
                <a:cubicBezTo>
                  <a:pt x="274344" y="316302"/>
                  <a:pt x="328557" y="464190"/>
                  <a:pt x="375545" y="615260"/>
                </a:cubicBezTo>
                <a:lnTo>
                  <a:pt x="391928" y="672955"/>
                </a:lnTo>
                <a:lnTo>
                  <a:pt x="335492" y="678644"/>
                </a:lnTo>
                <a:lnTo>
                  <a:pt x="235461" y="709696"/>
                </a:lnTo>
                <a:lnTo>
                  <a:pt x="222202" y="663006"/>
                </a:lnTo>
                <a:cubicBezTo>
                  <a:pt x="176778" y="516963"/>
                  <a:pt x="124370" y="373998"/>
                  <a:pt x="65367" y="234500"/>
                </a:cubicBezTo>
                <a:lnTo>
                  <a:pt x="0" y="89913"/>
                </a:lnTo>
                <a:lnTo>
                  <a:pt x="77670" y="47755"/>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262775"/>
              </a:solidFill>
              <a:latin typeface="Arial"/>
              <a:ea typeface="Arial"/>
              <a:cs typeface="Arial"/>
              <a:sym typeface="Arial"/>
            </a:endParaRPr>
          </a:p>
        </p:txBody>
      </p:sp>
      <p:sp>
        <p:nvSpPr>
          <p:cNvPr id="282" name="Google Shape;282;p11"/>
          <p:cNvSpPr/>
          <p:nvPr/>
        </p:nvSpPr>
        <p:spPr>
          <a:xfrm flipH="1">
            <a:off x="9509949" y="3567489"/>
            <a:ext cx="126305" cy="420344"/>
          </a:xfrm>
          <a:custGeom>
            <a:avLst/>
            <a:gdLst/>
            <a:ahLst/>
            <a:cxnLst/>
            <a:rect l="l" t="t" r="r" b="b"/>
            <a:pathLst>
              <a:path w="168482" h="560459" extrusionOk="0">
                <a:moveTo>
                  <a:pt x="159774" y="0"/>
                </a:moveTo>
                <a:lnTo>
                  <a:pt x="162205" y="31959"/>
                </a:lnTo>
                <a:cubicBezTo>
                  <a:pt x="166373" y="114190"/>
                  <a:pt x="168482" y="196963"/>
                  <a:pt x="168482" y="280229"/>
                </a:cubicBezTo>
                <a:cubicBezTo>
                  <a:pt x="168482" y="363495"/>
                  <a:pt x="166373" y="446269"/>
                  <a:pt x="162205" y="528499"/>
                </a:cubicBezTo>
                <a:lnTo>
                  <a:pt x="159774" y="560459"/>
                </a:lnTo>
                <a:lnTo>
                  <a:pt x="137402" y="553514"/>
                </a:lnTo>
                <a:cubicBezTo>
                  <a:pt x="100923" y="546049"/>
                  <a:pt x="63152" y="542129"/>
                  <a:pt x="24465" y="542129"/>
                </a:cubicBezTo>
                <a:lnTo>
                  <a:pt x="0" y="544595"/>
                </a:lnTo>
                <a:lnTo>
                  <a:pt x="1853" y="520237"/>
                </a:lnTo>
                <a:cubicBezTo>
                  <a:pt x="5882" y="440743"/>
                  <a:pt x="7921" y="360724"/>
                  <a:pt x="7921" y="280229"/>
                </a:cubicBezTo>
                <a:cubicBezTo>
                  <a:pt x="7921" y="199734"/>
                  <a:pt x="5882" y="119716"/>
                  <a:pt x="1853" y="40222"/>
                </a:cubicBezTo>
                <a:lnTo>
                  <a:pt x="0" y="15863"/>
                </a:lnTo>
                <a:lnTo>
                  <a:pt x="24465" y="18329"/>
                </a:lnTo>
                <a:cubicBezTo>
                  <a:pt x="63152" y="18329"/>
                  <a:pt x="100923" y="14409"/>
                  <a:pt x="137402" y="694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262775"/>
              </a:solidFill>
              <a:latin typeface="Arial"/>
              <a:ea typeface="Arial"/>
              <a:cs typeface="Arial"/>
              <a:sym typeface="Arial"/>
            </a:endParaRPr>
          </a:p>
        </p:txBody>
      </p:sp>
      <p:sp>
        <p:nvSpPr>
          <p:cNvPr id="283" name="Google Shape;283;p11"/>
          <p:cNvSpPr/>
          <p:nvPr/>
        </p:nvSpPr>
        <p:spPr>
          <a:xfrm flipH="1">
            <a:off x="9660267" y="4782836"/>
            <a:ext cx="293808" cy="531908"/>
          </a:xfrm>
          <a:custGeom>
            <a:avLst/>
            <a:gdLst/>
            <a:ahLst/>
            <a:cxnLst/>
            <a:rect l="l" t="t" r="r" b="b"/>
            <a:pathLst>
              <a:path w="391921" h="709210" extrusionOk="0">
                <a:moveTo>
                  <a:pt x="235454" y="0"/>
                </a:moveTo>
                <a:lnTo>
                  <a:pt x="335485" y="31051"/>
                </a:lnTo>
                <a:lnTo>
                  <a:pt x="391921" y="36740"/>
                </a:lnTo>
                <a:lnTo>
                  <a:pt x="375538" y="94436"/>
                </a:lnTo>
                <a:cubicBezTo>
                  <a:pt x="316803" y="283275"/>
                  <a:pt x="246779" y="467139"/>
                  <a:pt x="166256" y="645240"/>
                </a:cubicBezTo>
                <a:lnTo>
                  <a:pt x="134954" y="709210"/>
                </a:lnTo>
                <a:lnTo>
                  <a:pt x="77663" y="661940"/>
                </a:lnTo>
                <a:lnTo>
                  <a:pt x="0" y="619786"/>
                </a:lnTo>
                <a:lnTo>
                  <a:pt x="19878" y="579163"/>
                </a:lnTo>
                <a:cubicBezTo>
                  <a:pt x="97722" y="406989"/>
                  <a:pt x="165415" y="229244"/>
                  <a:pt x="222195" y="466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262775"/>
              </a:solidFill>
              <a:latin typeface="Arial"/>
              <a:ea typeface="Arial"/>
              <a:cs typeface="Arial"/>
              <a:sym typeface="Arial"/>
            </a:endParaRPr>
          </a:p>
        </p:txBody>
      </p:sp>
      <p:sp>
        <p:nvSpPr>
          <p:cNvPr id="284" name="Google Shape;284;p11"/>
          <p:cNvSpPr/>
          <p:nvPr/>
        </p:nvSpPr>
        <p:spPr>
          <a:xfrm flipH="1">
            <a:off x="10286296" y="5955288"/>
            <a:ext cx="478426" cy="401063"/>
          </a:xfrm>
          <a:custGeom>
            <a:avLst/>
            <a:gdLst/>
            <a:ahLst/>
            <a:cxnLst/>
            <a:rect l="l" t="t" r="r" b="b"/>
            <a:pathLst>
              <a:path w="638189" h="534751" extrusionOk="0">
                <a:moveTo>
                  <a:pt x="498399" y="0"/>
                </a:moveTo>
                <a:lnTo>
                  <a:pt x="532378" y="28034"/>
                </a:lnTo>
                <a:cubicBezTo>
                  <a:pt x="562190" y="48175"/>
                  <a:pt x="594045" y="65523"/>
                  <a:pt x="627567" y="79701"/>
                </a:cubicBezTo>
                <a:lnTo>
                  <a:pt x="638189" y="82999"/>
                </a:lnTo>
                <a:lnTo>
                  <a:pt x="459142" y="297338"/>
                </a:lnTo>
                <a:cubicBezTo>
                  <a:pt x="395098" y="369513"/>
                  <a:pt x="328922" y="439755"/>
                  <a:pt x="260713" y="507963"/>
                </a:cubicBezTo>
                <a:lnTo>
                  <a:pt x="232616" y="534751"/>
                </a:lnTo>
                <a:lnTo>
                  <a:pt x="0" y="534751"/>
                </a:lnTo>
                <a:lnTo>
                  <a:pt x="147179" y="394429"/>
                </a:lnTo>
                <a:cubicBezTo>
                  <a:pt x="213118" y="328491"/>
                  <a:pt x="277091" y="260587"/>
                  <a:pt x="339004" y="19081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262775"/>
              </a:solidFill>
              <a:latin typeface="Arial"/>
              <a:ea typeface="Arial"/>
              <a:cs typeface="Arial"/>
              <a:sym typeface="Arial"/>
            </a:endParaRPr>
          </a:p>
        </p:txBody>
      </p:sp>
      <p:sp>
        <p:nvSpPr>
          <p:cNvPr id="285" name="Google Shape;285;p11"/>
          <p:cNvSpPr/>
          <p:nvPr/>
        </p:nvSpPr>
        <p:spPr>
          <a:xfrm>
            <a:off x="2545695" y="1414462"/>
            <a:ext cx="1026114" cy="1026114"/>
          </a:xfrm>
          <a:prstGeom prst="ellipse">
            <a:avLst/>
          </a:prstGeom>
          <a:solidFill>
            <a:srgbClr val="E84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286" name="Google Shape;286;p11"/>
          <p:cNvSpPr/>
          <p:nvPr/>
        </p:nvSpPr>
        <p:spPr>
          <a:xfrm>
            <a:off x="3058752" y="2647889"/>
            <a:ext cx="1026114" cy="1026114"/>
          </a:xfrm>
          <a:prstGeom prst="ellipse">
            <a:avLst/>
          </a:prstGeom>
          <a:solidFill>
            <a:srgbClr val="E84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287" name="Google Shape;287;p11"/>
          <p:cNvSpPr/>
          <p:nvPr/>
        </p:nvSpPr>
        <p:spPr>
          <a:xfrm>
            <a:off x="3058752" y="3881317"/>
            <a:ext cx="1026114" cy="1026114"/>
          </a:xfrm>
          <a:prstGeom prst="ellipse">
            <a:avLst/>
          </a:prstGeom>
          <a:solidFill>
            <a:srgbClr val="E84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grpSp>
        <p:nvGrpSpPr>
          <p:cNvPr id="288" name="Google Shape;288;p11"/>
          <p:cNvGrpSpPr/>
          <p:nvPr/>
        </p:nvGrpSpPr>
        <p:grpSpPr>
          <a:xfrm>
            <a:off x="3735881" y="1543064"/>
            <a:ext cx="2246396" cy="923330"/>
            <a:chOff x="4655840" y="219323"/>
            <a:chExt cx="2995195" cy="1231106"/>
          </a:xfrm>
        </p:grpSpPr>
        <p:sp>
          <p:nvSpPr>
            <p:cNvPr id="289" name="Google Shape;289;p11"/>
            <p:cNvSpPr txBox="1"/>
            <p:nvPr/>
          </p:nvSpPr>
          <p:spPr>
            <a:xfrm>
              <a:off x="4655840" y="219323"/>
              <a:ext cx="2586607" cy="5334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b="1" dirty="0">
                  <a:solidFill>
                    <a:srgbClr val="E84525"/>
                  </a:solidFill>
                </a:rPr>
                <a:t>INCEPTION</a:t>
              </a:r>
              <a:r>
                <a:rPr lang="fr-FR" sz="2000" b="1" i="0" u="none" strike="noStrike" cap="none" dirty="0">
                  <a:solidFill>
                    <a:srgbClr val="E84525"/>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290" name="Google Shape;290;p11"/>
            <p:cNvSpPr txBox="1"/>
            <p:nvPr/>
          </p:nvSpPr>
          <p:spPr>
            <a:xfrm>
              <a:off x="4655840" y="588655"/>
              <a:ext cx="2995195" cy="86177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200" b="0" i="0" u="none" strike="noStrike" cap="none" dirty="0">
                  <a:solidFill>
                    <a:srgbClr val="000000"/>
                  </a:solidFill>
                  <a:latin typeface="Arial"/>
                  <a:ea typeface="Arial"/>
                  <a:cs typeface="Arial"/>
                  <a:sym typeface="Arial"/>
                </a:rPr>
                <a:t>Kick-off meeting</a:t>
              </a:r>
              <a:endParaRPr sz="1200" b="0" i="0" u="none" strike="noStrike" cap="none" dirty="0">
                <a:solidFill>
                  <a:srgbClr val="000000"/>
                </a:solidFill>
                <a:latin typeface="Arial"/>
                <a:ea typeface="Arial"/>
                <a:cs typeface="Arial"/>
                <a:sym typeface="Arial"/>
              </a:endParaRPr>
            </a:p>
            <a:p>
              <a:pPr marL="0" marR="0" lvl="0" indent="0" rtl="0">
                <a:spcBef>
                  <a:spcPts val="0"/>
                </a:spcBef>
                <a:spcAft>
                  <a:spcPts val="0"/>
                </a:spcAft>
                <a:buNone/>
              </a:pPr>
              <a:r>
                <a:rPr lang="fr-FR" sz="1200" b="0" i="0" u="none" strike="noStrike" cap="none" dirty="0">
                  <a:solidFill>
                    <a:srgbClr val="000000"/>
                  </a:solidFill>
                  <a:latin typeface="Arial"/>
                  <a:ea typeface="Arial"/>
                  <a:cs typeface="Arial"/>
                  <a:sym typeface="Arial"/>
                </a:rPr>
                <a:t>Project </a:t>
              </a:r>
              <a:r>
                <a:rPr lang="fr-FR" sz="1200" b="0" i="0" u="none" strike="noStrike" cap="none" dirty="0" err="1">
                  <a:solidFill>
                    <a:srgbClr val="000000"/>
                  </a:solidFill>
                  <a:latin typeface="Arial"/>
                  <a:ea typeface="Arial"/>
                  <a:cs typeface="Arial"/>
                  <a:sym typeface="Arial"/>
                </a:rPr>
                <a:t>presentation</a:t>
              </a:r>
              <a:r>
                <a:rPr lang="fr-FR" sz="1200" b="0" i="0" u="none" strike="noStrike" cap="none" dirty="0">
                  <a:solidFill>
                    <a:srgbClr val="000000"/>
                  </a:solidFill>
                  <a:latin typeface="Arial"/>
                  <a:ea typeface="Arial"/>
                  <a:cs typeface="Arial"/>
                  <a:sym typeface="Arial"/>
                </a:rPr>
                <a:t> documents.</a:t>
              </a:r>
              <a:endParaRPr sz="1400" b="0" i="0" u="none" strike="noStrike" cap="none" dirty="0">
                <a:solidFill>
                  <a:srgbClr val="000000"/>
                </a:solidFill>
                <a:latin typeface="Arial"/>
                <a:ea typeface="Arial"/>
                <a:cs typeface="Arial"/>
                <a:sym typeface="Arial"/>
              </a:endParaRPr>
            </a:p>
          </p:txBody>
        </p:sp>
      </p:grpSp>
      <p:grpSp>
        <p:nvGrpSpPr>
          <p:cNvPr id="291" name="Google Shape;291;p11"/>
          <p:cNvGrpSpPr/>
          <p:nvPr/>
        </p:nvGrpSpPr>
        <p:grpSpPr>
          <a:xfrm>
            <a:off x="4101832" y="2633300"/>
            <a:ext cx="2713662" cy="1292624"/>
            <a:chOff x="4655837" y="219319"/>
            <a:chExt cx="3067206" cy="1723498"/>
          </a:xfrm>
        </p:grpSpPr>
        <p:sp>
          <p:nvSpPr>
            <p:cNvPr id="292" name="Google Shape;292;p11"/>
            <p:cNvSpPr txBox="1"/>
            <p:nvPr/>
          </p:nvSpPr>
          <p:spPr>
            <a:xfrm>
              <a:off x="4655837" y="219319"/>
              <a:ext cx="2894400" cy="53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b="1" dirty="0">
                  <a:solidFill>
                    <a:srgbClr val="E84525"/>
                  </a:solidFill>
                </a:rPr>
                <a:t>MONITORING</a:t>
              </a:r>
              <a:endParaRPr sz="1400" b="0" i="0" u="none" strike="noStrike" cap="none" dirty="0">
                <a:solidFill>
                  <a:srgbClr val="000000"/>
                </a:solidFill>
                <a:latin typeface="Arial"/>
                <a:ea typeface="Arial"/>
                <a:cs typeface="Arial"/>
                <a:sym typeface="Arial"/>
              </a:endParaRPr>
            </a:p>
          </p:txBody>
        </p:sp>
        <p:sp>
          <p:nvSpPr>
            <p:cNvPr id="293" name="Google Shape;293;p11"/>
            <p:cNvSpPr txBox="1"/>
            <p:nvPr/>
          </p:nvSpPr>
          <p:spPr>
            <a:xfrm>
              <a:off x="4655840" y="588655"/>
              <a:ext cx="3067203" cy="135416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200" b="0" i="0" u="none" strike="noStrike" cap="none" dirty="0">
                  <a:solidFill>
                    <a:srgbClr val="000000"/>
                  </a:solidFill>
                  <a:latin typeface="Arial"/>
                  <a:ea typeface="Arial"/>
                  <a:cs typeface="Arial"/>
                  <a:sym typeface="Arial"/>
                </a:rPr>
                <a:t>Setting up the monitoring system </a:t>
              </a:r>
              <a:endParaRPr sz="1400" b="0" i="0" u="none" strike="noStrike" cap="none" dirty="0">
                <a:solidFill>
                  <a:srgbClr val="000000"/>
                </a:solidFill>
                <a:latin typeface="Arial"/>
                <a:ea typeface="Arial"/>
                <a:cs typeface="Arial"/>
                <a:sym typeface="Arial"/>
              </a:endParaRPr>
            </a:p>
            <a:p>
              <a:pPr marL="0" marR="0" lvl="0" indent="0" algn="just" rtl="0">
                <a:spcBef>
                  <a:spcPts val="0"/>
                </a:spcBef>
                <a:spcAft>
                  <a:spcPts val="0"/>
                </a:spcAft>
                <a:buNone/>
              </a:pPr>
              <a:r>
                <a:rPr lang="fr-FR" sz="1200" b="0" i="0" u="none" strike="noStrike" cap="none" dirty="0" err="1">
                  <a:solidFill>
                    <a:srgbClr val="000000"/>
                  </a:solidFill>
                  <a:latin typeface="Arial"/>
                  <a:ea typeface="Arial"/>
                  <a:cs typeface="Arial"/>
                  <a:sym typeface="Arial"/>
                </a:rPr>
                <a:t>Preparation</a:t>
              </a:r>
              <a:r>
                <a:rPr lang="fr-FR" sz="1200" b="0" i="0" u="none" strike="noStrike" cap="none" dirty="0">
                  <a:solidFill>
                    <a:srgbClr val="000000"/>
                  </a:solidFill>
                  <a:latin typeface="Arial"/>
                  <a:ea typeface="Arial"/>
                  <a:cs typeface="Arial"/>
                  <a:sym typeface="Arial"/>
                </a:rPr>
                <a:t> of the </a:t>
              </a:r>
              <a:r>
                <a:rPr lang="fr-FR" sz="1200" b="0" i="0" u="none" strike="noStrike" cap="none" dirty="0" err="1">
                  <a:solidFill>
                    <a:srgbClr val="000000"/>
                  </a:solidFill>
                  <a:latin typeface="Arial"/>
                  <a:ea typeface="Arial"/>
                  <a:cs typeface="Arial"/>
                  <a:sym typeface="Arial"/>
                </a:rPr>
                <a:t>project</a:t>
              </a:r>
              <a:r>
                <a:rPr lang="fr-FR" sz="1200" b="0" i="0" u="none" strike="noStrike" cap="none" dirty="0">
                  <a:solidFill>
                    <a:srgbClr val="000000"/>
                  </a:solidFill>
                  <a:latin typeface="Arial"/>
                  <a:ea typeface="Arial"/>
                  <a:cs typeface="Arial"/>
                  <a:sym typeface="Arial"/>
                </a:rPr>
                <a:t> monitoring </a:t>
              </a:r>
              <a:r>
                <a:rPr lang="fr-FR" sz="1200" b="0" i="0" u="none" strike="noStrike" cap="none" dirty="0" err="1">
                  <a:solidFill>
                    <a:srgbClr val="000000"/>
                  </a:solidFill>
                  <a:latin typeface="Arial"/>
                  <a:ea typeface="Arial"/>
                  <a:cs typeface="Arial"/>
                  <a:sym typeface="Arial"/>
                </a:rPr>
                <a:t>toolbox</a:t>
              </a:r>
              <a:r>
                <a:rPr lang="fr-FR" sz="12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just" rtl="0">
                <a:spcBef>
                  <a:spcPts val="0"/>
                </a:spcBef>
                <a:spcAft>
                  <a:spcPts val="0"/>
                </a:spcAft>
                <a:buNone/>
              </a:pPr>
              <a:r>
                <a:rPr lang="fr-FR" sz="1200" b="0" i="0" u="none" strike="noStrike" cap="none" dirty="0">
                  <a:solidFill>
                    <a:srgbClr val="000000"/>
                  </a:solidFill>
                  <a:latin typeface="Arial"/>
                  <a:ea typeface="Arial"/>
                  <a:cs typeface="Arial"/>
                  <a:sym typeface="Arial"/>
                </a:rPr>
                <a:t>Training teams in the monitoring system </a:t>
              </a:r>
              <a:endParaRPr sz="1400" b="0" i="0" u="none" strike="noStrike" cap="none" dirty="0">
                <a:solidFill>
                  <a:srgbClr val="000000"/>
                </a:solidFill>
                <a:latin typeface="Arial"/>
                <a:ea typeface="Arial"/>
                <a:cs typeface="Arial"/>
                <a:sym typeface="Arial"/>
              </a:endParaRPr>
            </a:p>
          </p:txBody>
        </p:sp>
      </p:grpSp>
      <p:sp>
        <p:nvSpPr>
          <p:cNvPr id="294" name="Google Shape;294;p11"/>
          <p:cNvSpPr/>
          <p:nvPr/>
        </p:nvSpPr>
        <p:spPr>
          <a:xfrm flipH="1">
            <a:off x="9617914" y="1432047"/>
            <a:ext cx="1025651" cy="1026114"/>
          </a:xfrm>
          <a:prstGeom prst="ellipse">
            <a:avLst/>
          </a:prstGeom>
          <a:solidFill>
            <a:srgbClr val="E84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295" name="Google Shape;295;p11"/>
          <p:cNvSpPr/>
          <p:nvPr/>
        </p:nvSpPr>
        <p:spPr>
          <a:xfrm flipH="1">
            <a:off x="9105088" y="2647889"/>
            <a:ext cx="1025651" cy="1026114"/>
          </a:xfrm>
          <a:prstGeom prst="ellipse">
            <a:avLst/>
          </a:prstGeom>
          <a:solidFill>
            <a:srgbClr val="E84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296" name="Google Shape;296;p11"/>
          <p:cNvSpPr/>
          <p:nvPr/>
        </p:nvSpPr>
        <p:spPr>
          <a:xfrm flipH="1">
            <a:off x="9105088" y="3881317"/>
            <a:ext cx="1025651" cy="1026114"/>
          </a:xfrm>
          <a:prstGeom prst="ellipse">
            <a:avLst/>
          </a:prstGeom>
          <a:solidFill>
            <a:srgbClr val="E84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grpSp>
        <p:nvGrpSpPr>
          <p:cNvPr id="297" name="Google Shape;297;p11"/>
          <p:cNvGrpSpPr/>
          <p:nvPr/>
        </p:nvGrpSpPr>
        <p:grpSpPr>
          <a:xfrm>
            <a:off x="7142058" y="1543065"/>
            <a:ext cx="2246396" cy="738623"/>
            <a:chOff x="4655840" y="219323"/>
            <a:chExt cx="2995195" cy="984830"/>
          </a:xfrm>
        </p:grpSpPr>
        <p:sp>
          <p:nvSpPr>
            <p:cNvPr id="298" name="Google Shape;298;p11"/>
            <p:cNvSpPr txBox="1"/>
            <p:nvPr/>
          </p:nvSpPr>
          <p:spPr>
            <a:xfrm>
              <a:off x="4655840" y="219323"/>
              <a:ext cx="2704159" cy="5334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b="1" i="0" u="none" strike="noStrike" cap="none">
                  <a:solidFill>
                    <a:srgbClr val="000000"/>
                  </a:solidFill>
                  <a:latin typeface="Arial"/>
                  <a:ea typeface="Arial"/>
                  <a:cs typeface="Arial"/>
                  <a:sym typeface="Arial"/>
                </a:rPr>
                <a:t>PARTNERS</a:t>
              </a:r>
              <a:endParaRPr sz="2000" b="1" i="0" u="none" strike="noStrike" cap="none">
                <a:solidFill>
                  <a:srgbClr val="000000"/>
                </a:solidFill>
                <a:latin typeface="Arial"/>
                <a:ea typeface="Arial"/>
                <a:cs typeface="Arial"/>
                <a:sym typeface="Arial"/>
              </a:endParaRPr>
            </a:p>
          </p:txBody>
        </p:sp>
        <p:sp>
          <p:nvSpPr>
            <p:cNvPr id="299" name="Google Shape;299;p11"/>
            <p:cNvSpPr txBox="1"/>
            <p:nvPr/>
          </p:nvSpPr>
          <p:spPr>
            <a:xfrm>
              <a:off x="4655840" y="588655"/>
              <a:ext cx="2995195" cy="61549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200" b="0" i="0" u="none" strike="noStrike" cap="none" dirty="0" err="1">
                  <a:solidFill>
                    <a:srgbClr val="000000"/>
                  </a:solidFill>
                  <a:latin typeface="Arial"/>
                  <a:ea typeface="Arial"/>
                  <a:cs typeface="Arial"/>
                  <a:sym typeface="Arial"/>
                </a:rPr>
                <a:t>Formalizing</a:t>
              </a:r>
              <a:r>
                <a:rPr lang="fr-FR" sz="1200" b="0" i="0" u="none" strike="noStrike" cap="none" dirty="0">
                  <a:solidFill>
                    <a:srgbClr val="000000"/>
                  </a:solidFill>
                  <a:latin typeface="Arial"/>
                  <a:ea typeface="Arial"/>
                  <a:cs typeface="Arial"/>
                  <a:sym typeface="Arial"/>
                </a:rPr>
                <a:t> partnerships</a:t>
              </a:r>
              <a:endParaRPr sz="1200" b="0" i="0" u="none" strike="noStrike" cap="none" dirty="0">
                <a:solidFill>
                  <a:srgbClr val="000000"/>
                </a:solidFill>
                <a:latin typeface="Arial"/>
                <a:ea typeface="Arial"/>
                <a:cs typeface="Arial"/>
                <a:sym typeface="Arial"/>
              </a:endParaRPr>
            </a:p>
            <a:p>
              <a:pPr marL="0" marR="0" lvl="0" indent="0" algn="just" rtl="0">
                <a:spcBef>
                  <a:spcPts val="0"/>
                </a:spcBef>
                <a:spcAft>
                  <a:spcPts val="0"/>
                </a:spcAft>
                <a:buNone/>
              </a:pPr>
              <a:r>
                <a:rPr lang="fr-FR" sz="1200" b="0" i="0" u="none" strike="noStrike" cap="none" dirty="0">
                  <a:solidFill>
                    <a:srgbClr val="000000"/>
                  </a:solidFill>
                  <a:latin typeface="Arial"/>
                  <a:ea typeface="Arial"/>
                  <a:cs typeface="Arial"/>
                  <a:sym typeface="Arial"/>
                </a:rPr>
                <a:t>Partner training Follow-up</a:t>
              </a:r>
              <a:endParaRPr sz="1200" b="0" i="0" u="none" strike="noStrike" cap="none" dirty="0">
                <a:solidFill>
                  <a:srgbClr val="000000"/>
                </a:solidFill>
                <a:latin typeface="Arial"/>
                <a:ea typeface="Arial"/>
                <a:cs typeface="Arial"/>
                <a:sym typeface="Arial"/>
              </a:endParaRPr>
            </a:p>
          </p:txBody>
        </p:sp>
      </p:grpSp>
      <p:grpSp>
        <p:nvGrpSpPr>
          <p:cNvPr id="300" name="Google Shape;300;p11"/>
          <p:cNvGrpSpPr/>
          <p:nvPr/>
        </p:nvGrpSpPr>
        <p:grpSpPr>
          <a:xfrm>
            <a:off x="4101834" y="4081290"/>
            <a:ext cx="2246396" cy="738623"/>
            <a:chOff x="4655840" y="219323"/>
            <a:chExt cx="2995195" cy="984830"/>
          </a:xfrm>
        </p:grpSpPr>
        <p:sp>
          <p:nvSpPr>
            <p:cNvPr id="301" name="Google Shape;301;p11"/>
            <p:cNvSpPr txBox="1"/>
            <p:nvPr/>
          </p:nvSpPr>
          <p:spPr>
            <a:xfrm>
              <a:off x="4655840" y="219323"/>
              <a:ext cx="2473327" cy="5334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b="1" i="0" u="none" strike="noStrike" cap="none" dirty="0">
                  <a:solidFill>
                    <a:srgbClr val="E84525"/>
                  </a:solidFill>
                  <a:latin typeface="Arial"/>
                  <a:ea typeface="Arial"/>
                  <a:cs typeface="Arial"/>
                  <a:sym typeface="Arial"/>
                </a:rPr>
                <a:t>EVALUATION</a:t>
              </a:r>
              <a:endParaRPr sz="1400" b="0" i="0" u="none" strike="noStrike" cap="none" dirty="0">
                <a:solidFill>
                  <a:srgbClr val="000000"/>
                </a:solidFill>
                <a:latin typeface="Arial"/>
                <a:ea typeface="Arial"/>
                <a:cs typeface="Arial"/>
                <a:sym typeface="Arial"/>
              </a:endParaRPr>
            </a:p>
          </p:txBody>
        </p:sp>
        <p:sp>
          <p:nvSpPr>
            <p:cNvPr id="302" name="Google Shape;302;p11"/>
            <p:cNvSpPr txBox="1"/>
            <p:nvPr/>
          </p:nvSpPr>
          <p:spPr>
            <a:xfrm>
              <a:off x="4655840" y="588655"/>
              <a:ext cx="2995195" cy="61549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200" b="0" i="0" u="none" strike="noStrike" cap="none" dirty="0">
                  <a:solidFill>
                    <a:srgbClr val="000000"/>
                  </a:solidFill>
                  <a:latin typeface="Arial"/>
                  <a:ea typeface="Arial"/>
                  <a:cs typeface="Arial"/>
                  <a:sym typeface="Arial"/>
                </a:rPr>
                <a:t>Identification of </a:t>
              </a:r>
              <a:r>
                <a:rPr lang="fr-FR" sz="1200" b="0" i="0" u="none" strike="noStrike" cap="none" dirty="0" err="1">
                  <a:solidFill>
                    <a:srgbClr val="000000"/>
                  </a:solidFill>
                  <a:latin typeface="Arial"/>
                  <a:ea typeface="Arial"/>
                  <a:cs typeface="Arial"/>
                  <a:sym typeface="Arial"/>
                </a:rPr>
                <a:t>indicators</a:t>
              </a:r>
              <a:r>
                <a:rPr lang="fr-FR" sz="1200" b="0" i="0" u="none" strike="noStrike" cap="none" dirty="0">
                  <a:solidFill>
                    <a:srgbClr val="000000"/>
                  </a:solidFill>
                  <a:latin typeface="Arial"/>
                  <a:ea typeface="Arial"/>
                  <a:cs typeface="Arial"/>
                  <a:sym typeface="Arial"/>
                </a:rPr>
                <a:t> to </a:t>
              </a:r>
              <a:r>
                <a:rPr lang="fr-FR" sz="1200" b="0" i="0" u="none" strike="noStrike" cap="none" dirty="0" err="1">
                  <a:solidFill>
                    <a:srgbClr val="000000"/>
                  </a:solidFill>
                  <a:latin typeface="Arial"/>
                  <a:ea typeface="Arial"/>
                  <a:cs typeface="Arial"/>
                  <a:sym typeface="Arial"/>
                </a:rPr>
                <a:t>be</a:t>
              </a:r>
              <a:r>
                <a:rPr lang="fr-FR" sz="1200" b="0" i="0" u="none" strike="noStrike" cap="none" dirty="0">
                  <a:solidFill>
                    <a:srgbClr val="000000"/>
                  </a:solidFill>
                  <a:latin typeface="Arial"/>
                  <a:ea typeface="Arial"/>
                  <a:cs typeface="Arial"/>
                  <a:sym typeface="Arial"/>
                </a:rPr>
                <a:t> </a:t>
              </a:r>
              <a:r>
                <a:rPr lang="fr-FR" sz="1200" b="0" i="0" u="none" strike="noStrike" cap="none" dirty="0" err="1">
                  <a:solidFill>
                    <a:srgbClr val="000000"/>
                  </a:solidFill>
                  <a:latin typeface="Arial"/>
                  <a:ea typeface="Arial"/>
                  <a:cs typeface="Arial"/>
                  <a:sym typeface="Arial"/>
                </a:rPr>
                <a:t>informed</a:t>
              </a:r>
              <a:r>
                <a:rPr lang="fr-FR" sz="1200" b="0" i="0" u="none" strike="noStrike" cap="none" dirty="0">
                  <a:solidFill>
                    <a:srgbClr val="000000"/>
                  </a:solidFill>
                  <a:latin typeface="Arial"/>
                  <a:ea typeface="Arial"/>
                  <a:cs typeface="Arial"/>
                  <a:sym typeface="Arial"/>
                </a:rPr>
                <a:t> by the </a:t>
              </a:r>
              <a:r>
                <a:rPr lang="fr-FR" sz="1200" b="0" i="0" u="none" strike="noStrike" cap="none" dirty="0" err="1">
                  <a:solidFill>
                    <a:srgbClr val="000000"/>
                  </a:solidFill>
                  <a:latin typeface="Arial"/>
                  <a:ea typeface="Arial"/>
                  <a:cs typeface="Arial"/>
                  <a:sym typeface="Arial"/>
                </a:rPr>
                <a:t>evaluation</a:t>
              </a:r>
              <a:endParaRPr sz="1400" b="0" i="0" u="none" strike="noStrike" cap="none" dirty="0">
                <a:solidFill>
                  <a:srgbClr val="000000"/>
                </a:solidFill>
                <a:latin typeface="Arial"/>
                <a:ea typeface="Arial"/>
                <a:cs typeface="Arial"/>
                <a:sym typeface="Arial"/>
              </a:endParaRPr>
            </a:p>
          </p:txBody>
        </p:sp>
      </p:grpSp>
      <p:grpSp>
        <p:nvGrpSpPr>
          <p:cNvPr id="303" name="Google Shape;303;p11"/>
          <p:cNvGrpSpPr/>
          <p:nvPr/>
        </p:nvGrpSpPr>
        <p:grpSpPr>
          <a:xfrm>
            <a:off x="6815494" y="2595020"/>
            <a:ext cx="2909474" cy="1422985"/>
            <a:chOff x="4638220" y="86530"/>
            <a:chExt cx="3879300" cy="1897312"/>
          </a:xfrm>
        </p:grpSpPr>
        <p:sp>
          <p:nvSpPr>
            <p:cNvPr id="304" name="Google Shape;304;p11"/>
            <p:cNvSpPr txBox="1"/>
            <p:nvPr/>
          </p:nvSpPr>
          <p:spPr>
            <a:xfrm>
              <a:off x="4638220" y="86530"/>
              <a:ext cx="3879300" cy="94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b="1"/>
                <a:t>HUMAN </a:t>
              </a:r>
              <a:endParaRPr sz="2000" b="1"/>
            </a:p>
            <a:p>
              <a:pPr marL="0" marR="0" lvl="0" indent="0" algn="l" rtl="0">
                <a:spcBef>
                  <a:spcPts val="0"/>
                </a:spcBef>
                <a:spcAft>
                  <a:spcPts val="0"/>
                </a:spcAft>
                <a:buNone/>
              </a:pPr>
              <a:r>
                <a:rPr lang="fr-FR" sz="2000" b="1"/>
                <a:t>RESOURCES</a:t>
              </a:r>
              <a:endParaRPr sz="2000" b="1" i="0" u="none" strike="noStrike" cap="none">
                <a:solidFill>
                  <a:srgbClr val="000000"/>
                </a:solidFill>
                <a:latin typeface="Arial"/>
                <a:ea typeface="Arial"/>
                <a:cs typeface="Arial"/>
                <a:sym typeface="Arial"/>
              </a:endParaRPr>
            </a:p>
          </p:txBody>
        </p:sp>
        <p:sp>
          <p:nvSpPr>
            <p:cNvPr id="305" name="Google Shape;305;p11"/>
            <p:cNvSpPr txBox="1"/>
            <p:nvPr/>
          </p:nvSpPr>
          <p:spPr>
            <a:xfrm>
              <a:off x="4638220" y="957921"/>
              <a:ext cx="3067204" cy="10259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100" b="0" i="0" u="none" strike="noStrike" cap="none" dirty="0" err="1">
                  <a:solidFill>
                    <a:srgbClr val="000000"/>
                  </a:solidFill>
                  <a:latin typeface="Arial"/>
                  <a:ea typeface="Arial"/>
                  <a:cs typeface="Arial"/>
                  <a:sym typeface="Arial"/>
                </a:rPr>
                <a:t>Recruiting</a:t>
              </a:r>
              <a:r>
                <a:rPr lang="fr-FR" sz="1100" b="0" i="0" u="none" strike="noStrike" cap="none" dirty="0">
                  <a:solidFill>
                    <a:srgbClr val="000000"/>
                  </a:solidFill>
                  <a:latin typeface="Arial"/>
                  <a:ea typeface="Arial"/>
                  <a:cs typeface="Arial"/>
                  <a:sym typeface="Arial"/>
                </a:rPr>
                <a:t>, training and briefing teams</a:t>
              </a:r>
              <a:br>
                <a:rPr lang="fr-FR" sz="1100" b="0" i="0" u="none" strike="noStrike" cap="none" dirty="0">
                  <a:solidFill>
                    <a:srgbClr val="000000"/>
                  </a:solidFill>
                  <a:latin typeface="Arial"/>
                  <a:ea typeface="Arial"/>
                  <a:cs typeface="Arial"/>
                  <a:sym typeface="Arial"/>
                </a:rPr>
              </a:br>
              <a:r>
                <a:rPr lang="fr-FR" sz="1100" b="0" i="0" u="none" strike="noStrike" cap="none" dirty="0" err="1">
                  <a:solidFill>
                    <a:srgbClr val="000000"/>
                  </a:solidFill>
                  <a:latin typeface="Arial"/>
                  <a:ea typeface="Arial"/>
                  <a:cs typeface="Arial"/>
                  <a:sym typeface="Arial"/>
                </a:rPr>
                <a:t>Development</a:t>
              </a:r>
              <a:r>
                <a:rPr lang="fr-FR" sz="1100" b="0" i="0" u="none" strike="noStrike" cap="none" dirty="0">
                  <a:solidFill>
                    <a:srgbClr val="000000"/>
                  </a:solidFill>
                  <a:latin typeface="Arial"/>
                  <a:ea typeface="Arial"/>
                  <a:cs typeface="Arial"/>
                  <a:sym typeface="Arial"/>
                </a:rPr>
                <a:t> of a </a:t>
              </a:r>
              <a:r>
                <a:rPr lang="fr-FR" sz="1100" b="0" i="0" u="none" strike="noStrike" cap="none" dirty="0" err="1">
                  <a:solidFill>
                    <a:srgbClr val="000000"/>
                  </a:solidFill>
                  <a:latin typeface="Arial"/>
                  <a:ea typeface="Arial"/>
                  <a:cs typeface="Arial"/>
                  <a:sym typeface="Arial"/>
                </a:rPr>
                <a:t>human</a:t>
              </a:r>
              <a:r>
                <a:rPr lang="fr-FR" sz="1100" b="0" i="0" u="none" strike="noStrike" cap="none" dirty="0">
                  <a:solidFill>
                    <a:srgbClr val="000000"/>
                  </a:solidFill>
                  <a:latin typeface="Arial"/>
                  <a:ea typeface="Arial"/>
                  <a:cs typeface="Arial"/>
                  <a:sym typeface="Arial"/>
                </a:rPr>
                <a:t> </a:t>
              </a:r>
              <a:r>
                <a:rPr lang="fr-FR" sz="1100" b="0" i="0" u="none" strike="noStrike" cap="none" dirty="0" err="1">
                  <a:solidFill>
                    <a:srgbClr val="000000"/>
                  </a:solidFill>
                  <a:latin typeface="Arial"/>
                  <a:ea typeface="Arial"/>
                  <a:cs typeface="Arial"/>
                  <a:sym typeface="Arial"/>
                </a:rPr>
                <a:t>resources</a:t>
              </a:r>
              <a:r>
                <a:rPr lang="fr-FR" sz="1100" b="0" i="0" u="none" strike="noStrike" cap="none" dirty="0">
                  <a:solidFill>
                    <a:srgbClr val="000000"/>
                  </a:solidFill>
                  <a:latin typeface="Arial"/>
                  <a:ea typeface="Arial"/>
                  <a:cs typeface="Arial"/>
                  <a:sym typeface="Arial"/>
                </a:rPr>
                <a:t> plan </a:t>
              </a:r>
              <a:endParaRPr sz="1400" b="0" i="0" u="none" strike="noStrike" cap="none" dirty="0">
                <a:solidFill>
                  <a:srgbClr val="000000"/>
                </a:solidFill>
                <a:latin typeface="Arial"/>
                <a:ea typeface="Arial"/>
                <a:cs typeface="Arial"/>
                <a:sym typeface="Arial"/>
              </a:endParaRPr>
            </a:p>
          </p:txBody>
        </p:sp>
      </p:grpSp>
      <p:grpSp>
        <p:nvGrpSpPr>
          <p:cNvPr id="306" name="Google Shape;306;p11"/>
          <p:cNvGrpSpPr/>
          <p:nvPr/>
        </p:nvGrpSpPr>
        <p:grpSpPr>
          <a:xfrm>
            <a:off x="6848157" y="4089431"/>
            <a:ext cx="2300402" cy="738664"/>
            <a:chOff x="4655840" y="219323"/>
            <a:chExt cx="3067203" cy="984885"/>
          </a:xfrm>
        </p:grpSpPr>
        <p:sp>
          <p:nvSpPr>
            <p:cNvPr id="307" name="Google Shape;307;p11"/>
            <p:cNvSpPr txBox="1"/>
            <p:nvPr/>
          </p:nvSpPr>
          <p:spPr>
            <a:xfrm>
              <a:off x="4655840" y="219323"/>
              <a:ext cx="2353636" cy="5334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b="1" i="0" u="none" strike="noStrike" cap="none" dirty="0">
                  <a:solidFill>
                    <a:srgbClr val="000000"/>
                  </a:solidFill>
                  <a:latin typeface="Arial"/>
                  <a:ea typeface="Arial"/>
                  <a:cs typeface="Arial"/>
                  <a:sym typeface="Arial"/>
                </a:rPr>
                <a:t>LOGISTICS</a:t>
              </a:r>
              <a:endParaRPr sz="1400" b="0" i="0" u="none" strike="noStrike" cap="none" dirty="0">
                <a:solidFill>
                  <a:srgbClr val="000000"/>
                </a:solidFill>
                <a:latin typeface="Arial"/>
                <a:ea typeface="Arial"/>
                <a:cs typeface="Arial"/>
                <a:sym typeface="Arial"/>
              </a:endParaRPr>
            </a:p>
          </p:txBody>
        </p:sp>
        <p:sp>
          <p:nvSpPr>
            <p:cNvPr id="308" name="Google Shape;308;p11"/>
            <p:cNvSpPr txBox="1"/>
            <p:nvPr/>
          </p:nvSpPr>
          <p:spPr>
            <a:xfrm>
              <a:off x="4655840" y="588655"/>
              <a:ext cx="3067203" cy="6155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b="0" i="0" u="none" strike="noStrike" cap="none" dirty="0" err="1">
                  <a:solidFill>
                    <a:srgbClr val="000000"/>
                  </a:solidFill>
                  <a:latin typeface="Arial"/>
                  <a:ea typeface="Arial"/>
                  <a:cs typeface="Arial"/>
                  <a:sym typeface="Arial"/>
                </a:rPr>
                <a:t>Ensure</a:t>
              </a:r>
              <a:r>
                <a:rPr lang="fr-FR" sz="1200" b="0" i="0" u="none" strike="noStrike" cap="none" dirty="0">
                  <a:solidFill>
                    <a:srgbClr val="000000"/>
                  </a:solidFill>
                  <a:latin typeface="Arial"/>
                  <a:ea typeface="Arial"/>
                  <a:cs typeface="Arial"/>
                  <a:sym typeface="Arial"/>
                </a:rPr>
                <a:t> </a:t>
              </a:r>
              <a:r>
                <a:rPr lang="fr-FR" sz="1200" b="0" i="0" u="none" strike="noStrike" cap="none" dirty="0" err="1">
                  <a:solidFill>
                    <a:srgbClr val="000000"/>
                  </a:solidFill>
                  <a:latin typeface="Arial"/>
                  <a:ea typeface="Arial"/>
                  <a:cs typeface="Arial"/>
                  <a:sym typeface="Arial"/>
                </a:rPr>
                <a:t>logical</a:t>
              </a:r>
              <a:r>
                <a:rPr lang="fr-FR" sz="1200" b="0" i="0" u="none" strike="noStrike" cap="none" dirty="0">
                  <a:solidFill>
                    <a:srgbClr val="000000"/>
                  </a:solidFill>
                  <a:latin typeface="Arial"/>
                  <a:ea typeface="Arial"/>
                  <a:cs typeface="Arial"/>
                  <a:sym typeface="Arial"/>
                </a:rPr>
                <a:t> aspects of Follow-up (</a:t>
              </a:r>
              <a:r>
                <a:rPr lang="fr-FR" sz="1200" b="0" i="0" u="none" strike="noStrike" cap="none" dirty="0" err="1">
                  <a:solidFill>
                    <a:srgbClr val="000000"/>
                  </a:solidFill>
                  <a:latin typeface="Arial"/>
                  <a:ea typeface="Arial"/>
                  <a:cs typeface="Arial"/>
                  <a:sym typeface="Arial"/>
                </a:rPr>
                <a:t>tablets</a:t>
              </a:r>
              <a:r>
                <a:rPr lang="fr-FR" sz="1200" b="0" i="0" u="none" strike="noStrike" cap="none" dirty="0">
                  <a:solidFill>
                    <a:srgbClr val="000000"/>
                  </a:solidFill>
                  <a:latin typeface="Arial"/>
                  <a:ea typeface="Arial"/>
                  <a:cs typeface="Arial"/>
                  <a:sym typeface="Arial"/>
                </a:rPr>
                <a:t> or </a:t>
              </a:r>
              <a:r>
                <a:rPr lang="fr-FR" sz="1200" b="0" i="0" u="none" strike="noStrike" cap="none" dirty="0" err="1">
                  <a:solidFill>
                    <a:srgbClr val="000000"/>
                  </a:solidFill>
                  <a:latin typeface="Arial"/>
                  <a:ea typeface="Arial"/>
                  <a:cs typeface="Arial"/>
                  <a:sym typeface="Arial"/>
                </a:rPr>
                <a:t>other</a:t>
              </a:r>
              <a:r>
                <a:rPr lang="fr-FR" sz="1200" b="0" i="0" u="none" strike="noStrike" cap="none" dirty="0">
                  <a:solidFill>
                    <a:srgbClr val="000000"/>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grpSp>
      <p:sp>
        <p:nvSpPr>
          <p:cNvPr id="309" name="Google Shape;309;p11"/>
          <p:cNvSpPr/>
          <p:nvPr/>
        </p:nvSpPr>
        <p:spPr>
          <a:xfrm>
            <a:off x="2674298" y="1543066"/>
            <a:ext cx="768911" cy="768911"/>
          </a:xfrm>
          <a:prstGeom prst="ellipse">
            <a:avLst/>
          </a:prstGeom>
          <a:solidFill>
            <a:srgbClr val="DBDB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310" name="Google Shape;310;p11"/>
          <p:cNvSpPr/>
          <p:nvPr/>
        </p:nvSpPr>
        <p:spPr>
          <a:xfrm>
            <a:off x="3187356" y="2780729"/>
            <a:ext cx="768911" cy="768911"/>
          </a:xfrm>
          <a:prstGeom prst="ellipse">
            <a:avLst/>
          </a:prstGeom>
          <a:solidFill>
            <a:srgbClr val="DBDB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311" name="Google Shape;311;p11"/>
          <p:cNvSpPr/>
          <p:nvPr/>
        </p:nvSpPr>
        <p:spPr>
          <a:xfrm>
            <a:off x="3187356" y="4005686"/>
            <a:ext cx="768911" cy="768911"/>
          </a:xfrm>
          <a:prstGeom prst="ellipse">
            <a:avLst/>
          </a:prstGeom>
          <a:solidFill>
            <a:srgbClr val="DBDB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312" name="Google Shape;312;p11"/>
          <p:cNvSpPr/>
          <p:nvPr/>
        </p:nvSpPr>
        <p:spPr>
          <a:xfrm>
            <a:off x="9233457" y="2774714"/>
            <a:ext cx="768911" cy="768911"/>
          </a:xfrm>
          <a:prstGeom prst="ellipse">
            <a:avLst/>
          </a:prstGeom>
          <a:solidFill>
            <a:srgbClr val="DBDB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313" name="Google Shape;313;p11"/>
          <p:cNvSpPr/>
          <p:nvPr/>
        </p:nvSpPr>
        <p:spPr>
          <a:xfrm>
            <a:off x="9233458" y="4012040"/>
            <a:ext cx="768911" cy="768911"/>
          </a:xfrm>
          <a:prstGeom prst="ellipse">
            <a:avLst/>
          </a:prstGeom>
          <a:solidFill>
            <a:srgbClr val="DBDB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314" name="Google Shape;314;p11"/>
          <p:cNvSpPr/>
          <p:nvPr/>
        </p:nvSpPr>
        <p:spPr>
          <a:xfrm>
            <a:off x="9743157" y="1543066"/>
            <a:ext cx="768911" cy="768911"/>
          </a:xfrm>
          <a:prstGeom prst="ellipse">
            <a:avLst/>
          </a:prstGeom>
          <a:solidFill>
            <a:srgbClr val="DBDB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315" name="Google Shape;315;p11"/>
          <p:cNvSpPr/>
          <p:nvPr/>
        </p:nvSpPr>
        <p:spPr>
          <a:xfrm>
            <a:off x="2886650" y="1775125"/>
            <a:ext cx="348839" cy="348839"/>
          </a:xfrm>
          <a:custGeom>
            <a:avLst/>
            <a:gdLst/>
            <a:ahLst/>
            <a:cxnLst/>
            <a:rect l="l" t="t"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53585F"/>
          </a:solidFill>
          <a:ln>
            <a:noFill/>
          </a:ln>
        </p:spPr>
        <p:txBody>
          <a:bodyPr spcFirstLastPara="1" wrap="square" lIns="14275" tIns="14275" rIns="14275" bIns="14275" anchor="ctr" anchorCtr="0">
            <a:noAutofit/>
          </a:bodyPr>
          <a:lstStyle/>
          <a:p>
            <a:pPr marL="0" marR="0" lvl="0" indent="0" algn="l" rtl="0">
              <a:spcBef>
                <a:spcPts val="0"/>
              </a:spcBef>
              <a:spcAft>
                <a:spcPts val="0"/>
              </a:spcAft>
              <a:buNone/>
            </a:pPr>
            <a:endParaRPr sz="1125" b="0" i="0" u="none" strike="noStrike" cap="none">
              <a:solidFill>
                <a:srgbClr val="000000"/>
              </a:solidFill>
              <a:latin typeface="Arial"/>
              <a:ea typeface="Arial"/>
              <a:cs typeface="Arial"/>
              <a:sym typeface="Arial"/>
            </a:endParaRPr>
          </a:p>
        </p:txBody>
      </p:sp>
      <p:sp>
        <p:nvSpPr>
          <p:cNvPr id="316" name="Google Shape;316;p11"/>
          <p:cNvSpPr/>
          <p:nvPr/>
        </p:nvSpPr>
        <p:spPr>
          <a:xfrm>
            <a:off x="3359010" y="2946368"/>
            <a:ext cx="425598" cy="425598"/>
          </a:xfrm>
          <a:custGeom>
            <a:avLst/>
            <a:gdLst/>
            <a:ahLst/>
            <a:cxnLst/>
            <a:rect l="l" t="t"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rgbClr val="53585F"/>
          </a:solidFill>
          <a:ln>
            <a:noFill/>
          </a:ln>
        </p:spPr>
        <p:txBody>
          <a:bodyPr spcFirstLastPara="1" wrap="square" lIns="14275" tIns="14275" rIns="14275" bIns="14275" anchor="ctr" anchorCtr="0">
            <a:noAutofit/>
          </a:bodyPr>
          <a:lstStyle/>
          <a:p>
            <a:pPr marL="0" marR="0" lvl="0" indent="0" algn="l" rtl="0">
              <a:spcBef>
                <a:spcPts val="0"/>
              </a:spcBef>
              <a:spcAft>
                <a:spcPts val="0"/>
              </a:spcAft>
              <a:buNone/>
            </a:pPr>
            <a:endParaRPr sz="1125" b="0" i="0" u="none" strike="noStrike" cap="none">
              <a:solidFill>
                <a:srgbClr val="000000"/>
              </a:solidFill>
              <a:latin typeface="Arial"/>
              <a:ea typeface="Arial"/>
              <a:cs typeface="Arial"/>
              <a:sym typeface="Arial"/>
            </a:endParaRPr>
          </a:p>
        </p:txBody>
      </p:sp>
      <p:sp>
        <p:nvSpPr>
          <p:cNvPr id="317" name="Google Shape;317;p11"/>
          <p:cNvSpPr/>
          <p:nvPr/>
        </p:nvSpPr>
        <p:spPr>
          <a:xfrm>
            <a:off x="3382519" y="4233206"/>
            <a:ext cx="378583" cy="309749"/>
          </a:xfrm>
          <a:custGeom>
            <a:avLst/>
            <a:gdLst/>
            <a:ahLst/>
            <a:cxnLst/>
            <a:rect l="l" t="t"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rgbClr val="53585F"/>
          </a:solidFill>
          <a:ln>
            <a:noFill/>
          </a:ln>
        </p:spPr>
        <p:txBody>
          <a:bodyPr spcFirstLastPara="1" wrap="square" lIns="14275" tIns="14275" rIns="14275" bIns="14275" anchor="ctr" anchorCtr="0">
            <a:noAutofit/>
          </a:bodyPr>
          <a:lstStyle/>
          <a:p>
            <a:pPr marL="0" marR="0" lvl="0" indent="0" algn="l" rtl="0">
              <a:spcBef>
                <a:spcPts val="0"/>
              </a:spcBef>
              <a:spcAft>
                <a:spcPts val="0"/>
              </a:spcAft>
              <a:buNone/>
            </a:pPr>
            <a:endParaRPr sz="1125" b="0" i="0" u="none" strike="noStrike" cap="none">
              <a:solidFill>
                <a:srgbClr val="000000"/>
              </a:solidFill>
              <a:latin typeface="Arial"/>
              <a:ea typeface="Arial"/>
              <a:cs typeface="Arial"/>
              <a:sym typeface="Arial"/>
            </a:endParaRPr>
          </a:p>
        </p:txBody>
      </p:sp>
      <p:sp>
        <p:nvSpPr>
          <p:cNvPr id="318" name="Google Shape;318;p11"/>
          <p:cNvSpPr/>
          <p:nvPr/>
        </p:nvSpPr>
        <p:spPr>
          <a:xfrm>
            <a:off x="9376133" y="2979798"/>
            <a:ext cx="483554" cy="395678"/>
          </a:xfrm>
          <a:custGeom>
            <a:avLst/>
            <a:gdLst/>
            <a:ahLst/>
            <a:cxnLst/>
            <a:rect l="l" t="t"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rgbClr val="53585F"/>
          </a:solidFill>
          <a:ln>
            <a:noFill/>
          </a:ln>
        </p:spPr>
        <p:txBody>
          <a:bodyPr spcFirstLastPara="1" wrap="square" lIns="14275" tIns="14275" rIns="14275" bIns="14275" anchor="ctr" anchorCtr="0">
            <a:noAutofit/>
          </a:bodyPr>
          <a:lstStyle/>
          <a:p>
            <a:pPr marL="0" marR="0" lvl="0" indent="0" algn="l" rtl="0">
              <a:spcBef>
                <a:spcPts val="0"/>
              </a:spcBef>
              <a:spcAft>
                <a:spcPts val="0"/>
              </a:spcAft>
              <a:buNone/>
            </a:pPr>
            <a:endParaRPr sz="1125" b="0" i="0" u="none" strike="noStrike" cap="none">
              <a:solidFill>
                <a:srgbClr val="000000"/>
              </a:solidFill>
              <a:latin typeface="Arial"/>
              <a:ea typeface="Arial"/>
              <a:cs typeface="Arial"/>
              <a:sym typeface="Arial"/>
            </a:endParaRPr>
          </a:p>
        </p:txBody>
      </p:sp>
      <p:sp>
        <p:nvSpPr>
          <p:cNvPr id="319" name="Google Shape;319;p11"/>
          <p:cNvSpPr/>
          <p:nvPr/>
        </p:nvSpPr>
        <p:spPr>
          <a:xfrm>
            <a:off x="9943748" y="1726510"/>
            <a:ext cx="367718" cy="367718"/>
          </a:xfrm>
          <a:custGeom>
            <a:avLst/>
            <a:gdLst/>
            <a:ahLst/>
            <a:cxnLst/>
            <a:rect l="l" t="t"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53585F"/>
          </a:solidFill>
          <a:ln>
            <a:noFill/>
          </a:ln>
        </p:spPr>
        <p:txBody>
          <a:bodyPr spcFirstLastPara="1" wrap="square" lIns="14275" tIns="14275" rIns="14275" bIns="14275" anchor="ctr" anchorCtr="0">
            <a:noAutofit/>
          </a:bodyPr>
          <a:lstStyle/>
          <a:p>
            <a:pPr marL="0" marR="0" lvl="0" indent="0" algn="l" rtl="0">
              <a:spcBef>
                <a:spcPts val="0"/>
              </a:spcBef>
              <a:spcAft>
                <a:spcPts val="0"/>
              </a:spcAft>
              <a:buNone/>
            </a:pPr>
            <a:endParaRPr sz="1125" b="0" i="0" u="none" strike="noStrike" cap="none">
              <a:solidFill>
                <a:srgbClr val="000000"/>
              </a:solidFill>
              <a:latin typeface="Arial"/>
              <a:ea typeface="Arial"/>
              <a:cs typeface="Arial"/>
              <a:sym typeface="Arial"/>
            </a:endParaRPr>
          </a:p>
        </p:txBody>
      </p:sp>
      <p:sp>
        <p:nvSpPr>
          <p:cNvPr id="320" name="Google Shape;320;p11"/>
          <p:cNvSpPr/>
          <p:nvPr/>
        </p:nvSpPr>
        <p:spPr>
          <a:xfrm>
            <a:off x="9426150" y="4182307"/>
            <a:ext cx="379231" cy="379231"/>
          </a:xfrm>
          <a:custGeom>
            <a:avLst/>
            <a:gdLst/>
            <a:ahLst/>
            <a:cxnLst/>
            <a:rect l="l" t="t" r="r" b="b"/>
            <a:pathLst>
              <a:path w="21600" h="21600" extrusionOk="0">
                <a:moveTo>
                  <a:pt x="17075" y="14727"/>
                </a:moveTo>
                <a:lnTo>
                  <a:pt x="17294" y="12764"/>
                </a:lnTo>
                <a:lnTo>
                  <a:pt x="19843" y="12764"/>
                </a:lnTo>
                <a:lnTo>
                  <a:pt x="19406" y="14727"/>
                </a:lnTo>
                <a:cubicBezTo>
                  <a:pt x="19406" y="14727"/>
                  <a:pt x="17075" y="14727"/>
                  <a:pt x="17075"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6" y="9447"/>
                </a:lnTo>
                <a:lnTo>
                  <a:pt x="21577" y="9444"/>
                </a:lnTo>
                <a:cubicBezTo>
                  <a:pt x="21586" y="9406"/>
                  <a:pt x="21600" y="9369"/>
                  <a:pt x="21600" y="9327"/>
                </a:cubicBezTo>
                <a:cubicBezTo>
                  <a:pt x="21600" y="9056"/>
                  <a:pt x="21380" y="8836"/>
                  <a:pt x="21109" y="8836"/>
                </a:cubicBezTo>
                <a:lnTo>
                  <a:pt x="5370" y="8836"/>
                </a:lnTo>
                <a:lnTo>
                  <a:pt x="4674" y="6241"/>
                </a:lnTo>
                <a:lnTo>
                  <a:pt x="4667" y="6243"/>
                </a:lnTo>
                <a:cubicBezTo>
                  <a:pt x="4606"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1" y="18613"/>
                </a:cubicBezTo>
                <a:cubicBezTo>
                  <a:pt x="19479" y="18552"/>
                  <a:pt x="19581" y="18430"/>
                  <a:pt x="19619" y="18282"/>
                </a:cubicBezTo>
                <a:moveTo>
                  <a:pt x="12907" y="7711"/>
                </a:moveTo>
                <a:cubicBezTo>
                  <a:pt x="12996" y="7800"/>
                  <a:pt x="13119" y="7855"/>
                  <a:pt x="13255" y="7855"/>
                </a:cubicBezTo>
                <a:cubicBezTo>
                  <a:pt x="13390" y="7855"/>
                  <a:pt x="13513" y="7800"/>
                  <a:pt x="13602" y="7711"/>
                </a:cubicBezTo>
                <a:lnTo>
                  <a:pt x="15565" y="5747"/>
                </a:lnTo>
                <a:cubicBezTo>
                  <a:pt x="15654" y="5658"/>
                  <a:pt x="15709" y="5536"/>
                  <a:pt x="15709" y="5400"/>
                </a:cubicBezTo>
                <a:cubicBezTo>
                  <a:pt x="15709" y="5129"/>
                  <a:pt x="15490" y="4910"/>
                  <a:pt x="15218" y="4910"/>
                </a:cubicBezTo>
                <a:cubicBezTo>
                  <a:pt x="15083" y="4910"/>
                  <a:pt x="14960" y="4964"/>
                  <a:pt x="14871" y="5053"/>
                </a:cubicBezTo>
                <a:lnTo>
                  <a:pt x="13745" y="6179"/>
                </a:lnTo>
                <a:lnTo>
                  <a:pt x="13745" y="491"/>
                </a:lnTo>
                <a:lnTo>
                  <a:pt x="13745" y="491"/>
                </a:lnTo>
                <a:cubicBezTo>
                  <a:pt x="13745" y="220"/>
                  <a:pt x="13526" y="0"/>
                  <a:pt x="13255" y="0"/>
                </a:cubicBezTo>
                <a:cubicBezTo>
                  <a:pt x="12983" y="0"/>
                  <a:pt x="12764" y="220"/>
                  <a:pt x="12764" y="491"/>
                </a:cubicBezTo>
                <a:lnTo>
                  <a:pt x="12764" y="6179"/>
                </a:lnTo>
                <a:lnTo>
                  <a:pt x="11638" y="5053"/>
                </a:lnTo>
                <a:cubicBezTo>
                  <a:pt x="11549" y="4964"/>
                  <a:pt x="11427" y="4910"/>
                  <a:pt x="11291" y="4910"/>
                </a:cubicBezTo>
                <a:cubicBezTo>
                  <a:pt x="11020" y="4910"/>
                  <a:pt x="10800" y="5129"/>
                  <a:pt x="10800" y="5400"/>
                </a:cubicBezTo>
                <a:cubicBezTo>
                  <a:pt x="10800" y="5536"/>
                  <a:pt x="10855" y="5658"/>
                  <a:pt x="10944" y="5747"/>
                </a:cubicBezTo>
                <a:cubicBezTo>
                  <a:pt x="10944" y="5747"/>
                  <a:pt x="12907" y="7711"/>
                  <a:pt x="12907" y="7711"/>
                </a:cubicBezTo>
                <a:close/>
              </a:path>
            </a:pathLst>
          </a:custGeom>
          <a:solidFill>
            <a:srgbClr val="53585F"/>
          </a:solidFill>
          <a:ln>
            <a:noFill/>
          </a:ln>
        </p:spPr>
        <p:txBody>
          <a:bodyPr spcFirstLastPara="1" wrap="square" lIns="14275" tIns="14275" rIns="14275" bIns="14275" anchor="ctr" anchorCtr="0">
            <a:noAutofit/>
          </a:bodyPr>
          <a:lstStyle/>
          <a:p>
            <a:pPr marL="0" marR="0" lvl="0" indent="0" algn="l" rtl="0">
              <a:spcBef>
                <a:spcPts val="0"/>
              </a:spcBef>
              <a:spcAft>
                <a:spcPts val="0"/>
              </a:spcAft>
              <a:buNone/>
            </a:pPr>
            <a:endParaRPr sz="1125"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grpSp>
        <p:nvGrpSpPr>
          <p:cNvPr id="325" name="Google Shape;325;p12"/>
          <p:cNvGrpSpPr/>
          <p:nvPr/>
        </p:nvGrpSpPr>
        <p:grpSpPr>
          <a:xfrm>
            <a:off x="5746738" y="2962094"/>
            <a:ext cx="364598" cy="644516"/>
            <a:chOff x="0" y="-38100"/>
            <a:chExt cx="513736" cy="908153"/>
          </a:xfrm>
        </p:grpSpPr>
        <p:sp>
          <p:nvSpPr>
            <p:cNvPr id="326" name="Google Shape;326;p12"/>
            <p:cNvSpPr/>
            <p:nvPr/>
          </p:nvSpPr>
          <p:spPr>
            <a:xfrm>
              <a:off x="0" y="0"/>
              <a:ext cx="513736" cy="870053"/>
            </a:xfrm>
            <a:custGeom>
              <a:avLst/>
              <a:gdLst/>
              <a:ahLst/>
              <a:cxnLst/>
              <a:rect l="l" t="t" r="r" b="b"/>
              <a:pathLst>
                <a:path w="513736" h="870053" extrusionOk="0">
                  <a:moveTo>
                    <a:pt x="256868" y="870053"/>
                  </a:moveTo>
                  <a:lnTo>
                    <a:pt x="0" y="463653"/>
                  </a:lnTo>
                  <a:lnTo>
                    <a:pt x="203200" y="463653"/>
                  </a:lnTo>
                  <a:lnTo>
                    <a:pt x="203200" y="0"/>
                  </a:lnTo>
                  <a:lnTo>
                    <a:pt x="310536" y="0"/>
                  </a:lnTo>
                  <a:lnTo>
                    <a:pt x="310536" y="463653"/>
                  </a:lnTo>
                  <a:lnTo>
                    <a:pt x="513736" y="463653"/>
                  </a:lnTo>
                  <a:lnTo>
                    <a:pt x="256868" y="870053"/>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327" name="Google Shape;327;p12"/>
            <p:cNvSpPr txBox="1"/>
            <p:nvPr/>
          </p:nvSpPr>
          <p:spPr>
            <a:xfrm>
              <a:off x="203200" y="-38100"/>
              <a:ext cx="107336" cy="806553"/>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grpSp>
        <p:nvGrpSpPr>
          <p:cNvPr id="328" name="Google Shape;328;p12"/>
          <p:cNvGrpSpPr/>
          <p:nvPr/>
        </p:nvGrpSpPr>
        <p:grpSpPr>
          <a:xfrm>
            <a:off x="5715690" y="1559067"/>
            <a:ext cx="364598" cy="776136"/>
            <a:chOff x="0" y="-38100"/>
            <a:chExt cx="513736" cy="1093612"/>
          </a:xfrm>
        </p:grpSpPr>
        <p:sp>
          <p:nvSpPr>
            <p:cNvPr id="329" name="Google Shape;329;p12"/>
            <p:cNvSpPr/>
            <p:nvPr/>
          </p:nvSpPr>
          <p:spPr>
            <a:xfrm>
              <a:off x="0" y="0"/>
              <a:ext cx="513736" cy="1055512"/>
            </a:xfrm>
            <a:custGeom>
              <a:avLst/>
              <a:gdLst/>
              <a:ahLst/>
              <a:cxnLst/>
              <a:rect l="l" t="t" r="r" b="b"/>
              <a:pathLst>
                <a:path w="513736" h="1055512" extrusionOk="0">
                  <a:moveTo>
                    <a:pt x="256868" y="1055512"/>
                  </a:moveTo>
                  <a:lnTo>
                    <a:pt x="0" y="649112"/>
                  </a:lnTo>
                  <a:lnTo>
                    <a:pt x="203200" y="649112"/>
                  </a:lnTo>
                  <a:lnTo>
                    <a:pt x="203200" y="0"/>
                  </a:lnTo>
                  <a:lnTo>
                    <a:pt x="310536" y="0"/>
                  </a:lnTo>
                  <a:lnTo>
                    <a:pt x="310536" y="649112"/>
                  </a:lnTo>
                  <a:lnTo>
                    <a:pt x="513736" y="649112"/>
                  </a:lnTo>
                  <a:lnTo>
                    <a:pt x="256868" y="1055512"/>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330" name="Google Shape;330;p12"/>
            <p:cNvSpPr txBox="1"/>
            <p:nvPr/>
          </p:nvSpPr>
          <p:spPr>
            <a:xfrm>
              <a:off x="203200" y="-38100"/>
              <a:ext cx="107336" cy="992012"/>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grpSp>
        <p:nvGrpSpPr>
          <p:cNvPr id="331" name="Google Shape;331;p12"/>
          <p:cNvGrpSpPr/>
          <p:nvPr/>
        </p:nvGrpSpPr>
        <p:grpSpPr>
          <a:xfrm>
            <a:off x="4913402" y="1435108"/>
            <a:ext cx="2014085" cy="735370"/>
            <a:chOff x="0" y="-57150"/>
            <a:chExt cx="1060938" cy="387363"/>
          </a:xfrm>
        </p:grpSpPr>
        <p:sp>
          <p:nvSpPr>
            <p:cNvPr id="332" name="Google Shape;332;p12"/>
            <p:cNvSpPr/>
            <p:nvPr/>
          </p:nvSpPr>
          <p:spPr>
            <a:xfrm>
              <a:off x="0" y="0"/>
              <a:ext cx="1060938" cy="330213"/>
            </a:xfrm>
            <a:custGeom>
              <a:avLst/>
              <a:gdLst/>
              <a:ahLst/>
              <a:cxnLst/>
              <a:rect l="l" t="t" r="r" b="b"/>
              <a:pathLst>
                <a:path w="1060938" h="330213" extrusionOk="0">
                  <a:moveTo>
                    <a:pt x="0" y="0"/>
                  </a:moveTo>
                  <a:lnTo>
                    <a:pt x="1060938" y="0"/>
                  </a:lnTo>
                  <a:lnTo>
                    <a:pt x="1060938" y="330213"/>
                  </a:lnTo>
                  <a:lnTo>
                    <a:pt x="0" y="330213"/>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333" name="Google Shape;333;p12"/>
            <p:cNvSpPr txBox="1"/>
            <p:nvPr/>
          </p:nvSpPr>
          <p:spPr>
            <a:xfrm>
              <a:off x="0" y="-57150"/>
              <a:ext cx="1060938" cy="38736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1350" b="1" dirty="0">
                  <a:solidFill>
                    <a:srgbClr val="FFFFFF"/>
                  </a:solidFill>
                  <a:latin typeface="Open Sans"/>
                  <a:ea typeface="Open Sans"/>
                  <a:cs typeface="Open Sans"/>
                  <a:sym typeface="Open Sans"/>
                </a:rPr>
                <a:t>INCEPTION</a:t>
              </a:r>
              <a:endParaRPr sz="1400" b="0" i="0" u="none" strike="noStrike" cap="none" dirty="0">
                <a:solidFill>
                  <a:srgbClr val="000000"/>
                </a:solidFill>
                <a:latin typeface="Arial"/>
                <a:ea typeface="Arial"/>
                <a:cs typeface="Arial"/>
                <a:sym typeface="Arial"/>
              </a:endParaRPr>
            </a:p>
          </p:txBody>
        </p:sp>
      </p:grpSp>
      <p:grpSp>
        <p:nvGrpSpPr>
          <p:cNvPr id="334" name="Google Shape;334;p12"/>
          <p:cNvGrpSpPr/>
          <p:nvPr/>
        </p:nvGrpSpPr>
        <p:grpSpPr>
          <a:xfrm>
            <a:off x="7103847" y="3758381"/>
            <a:ext cx="685759" cy="613433"/>
            <a:chOff x="0" y="-28575"/>
            <a:chExt cx="812800" cy="727075"/>
          </a:xfrm>
        </p:grpSpPr>
        <p:sp>
          <p:nvSpPr>
            <p:cNvPr id="335" name="Google Shape;335;p12"/>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336" name="Google Shape;336;p12"/>
            <p:cNvSpPr txBox="1"/>
            <p:nvPr/>
          </p:nvSpPr>
          <p:spPr>
            <a:xfrm>
              <a:off x="114300" y="-28575"/>
              <a:ext cx="584200" cy="727075"/>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500" b="1" i="0" u="none" strike="noStrike" cap="none" dirty="0">
                  <a:solidFill>
                    <a:srgbClr val="FFFFFF"/>
                  </a:solidFill>
                  <a:latin typeface="Open Sans"/>
                  <a:ea typeface="Open Sans"/>
                  <a:cs typeface="Open Sans"/>
                  <a:sym typeface="Open Sans"/>
                </a:rPr>
                <a:t>RACI</a:t>
              </a:r>
              <a:endParaRPr sz="1400" b="0" i="0" u="none" strike="noStrike" cap="none" dirty="0">
                <a:solidFill>
                  <a:srgbClr val="000000"/>
                </a:solidFill>
                <a:latin typeface="Arial"/>
                <a:ea typeface="Arial"/>
                <a:cs typeface="Arial"/>
                <a:sym typeface="Arial"/>
              </a:endParaRPr>
            </a:p>
            <a:p>
              <a:pPr marL="0" marR="0" lvl="0" indent="0" algn="ctr" rtl="0">
                <a:lnSpc>
                  <a:spcPct val="140000"/>
                </a:lnSpc>
                <a:spcBef>
                  <a:spcPts val="0"/>
                </a:spcBef>
                <a:spcAft>
                  <a:spcPts val="0"/>
                </a:spcAft>
                <a:buNone/>
              </a:pPr>
              <a:r>
                <a:rPr lang="fr-FR" sz="500" b="1" i="0" u="none" strike="noStrike" cap="none" dirty="0">
                  <a:solidFill>
                    <a:srgbClr val="FFFFFF"/>
                  </a:solidFill>
                  <a:latin typeface="Open Sans"/>
                  <a:ea typeface="Open Sans"/>
                  <a:cs typeface="Open Sans"/>
                  <a:sym typeface="Open Sans"/>
                </a:rPr>
                <a:t>M&amp;E PLAN</a:t>
              </a:r>
              <a:endParaRPr sz="1400" b="0" i="0" u="none" strike="noStrike" cap="none" dirty="0">
                <a:solidFill>
                  <a:srgbClr val="000000"/>
                </a:solidFill>
                <a:latin typeface="Arial"/>
                <a:ea typeface="Arial"/>
                <a:cs typeface="Arial"/>
                <a:sym typeface="Arial"/>
              </a:endParaRPr>
            </a:p>
          </p:txBody>
        </p:sp>
      </p:grpSp>
      <p:cxnSp>
        <p:nvCxnSpPr>
          <p:cNvPr id="337" name="Google Shape;337;p12"/>
          <p:cNvCxnSpPr/>
          <p:nvPr/>
        </p:nvCxnSpPr>
        <p:spPr>
          <a:xfrm>
            <a:off x="6161973" y="3240634"/>
            <a:ext cx="927600" cy="0"/>
          </a:xfrm>
          <a:prstGeom prst="straightConnector1">
            <a:avLst/>
          </a:prstGeom>
          <a:noFill/>
          <a:ln w="38100" cap="flat" cmpd="sng">
            <a:solidFill>
              <a:srgbClr val="CA4F1C"/>
            </a:solidFill>
            <a:prstDash val="dot"/>
            <a:round/>
            <a:headEnd type="none" w="sm" len="sm"/>
            <a:tailEnd type="stealth" w="med" len="med"/>
          </a:ln>
        </p:spPr>
      </p:cxnSp>
      <p:grpSp>
        <p:nvGrpSpPr>
          <p:cNvPr id="338" name="Google Shape;338;p12"/>
          <p:cNvGrpSpPr/>
          <p:nvPr/>
        </p:nvGrpSpPr>
        <p:grpSpPr>
          <a:xfrm>
            <a:off x="4913403" y="2885691"/>
            <a:ext cx="2014085" cy="569247"/>
            <a:chOff x="0" y="-28575"/>
            <a:chExt cx="1060938" cy="299856"/>
          </a:xfrm>
        </p:grpSpPr>
        <p:sp>
          <p:nvSpPr>
            <p:cNvPr id="339" name="Google Shape;339;p12"/>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340" name="Google Shape;340;p12"/>
            <p:cNvSpPr txBox="1"/>
            <p:nvPr/>
          </p:nvSpPr>
          <p:spPr>
            <a:xfrm>
              <a:off x="0" y="-28575"/>
              <a:ext cx="1060938" cy="299856"/>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FINALIZING THE </a:t>
              </a:r>
              <a:r>
                <a:rPr lang="fr-FR" sz="850" b="1">
                  <a:solidFill>
                    <a:srgbClr val="2B2B72"/>
                  </a:solidFill>
                  <a:latin typeface="Open Sans"/>
                  <a:ea typeface="Open Sans"/>
                  <a:cs typeface="Open Sans"/>
                  <a:sym typeface="Open Sans"/>
                </a:rPr>
                <a:t>M</a:t>
              </a:r>
              <a:r>
                <a:rPr lang="fr-FR" sz="850" b="1" i="0" u="none" strike="noStrike" cap="none">
                  <a:solidFill>
                    <a:srgbClr val="2B2B72"/>
                  </a:solidFill>
                  <a:latin typeface="Open Sans"/>
                  <a:ea typeface="Open Sans"/>
                  <a:cs typeface="Open Sans"/>
                  <a:sym typeface="Open Sans"/>
                </a:rPr>
                <a:t>&amp;E PLAN</a:t>
              </a:r>
              <a:endParaRPr sz="1400" b="0" i="0" u="none" strike="noStrike" cap="none">
                <a:solidFill>
                  <a:srgbClr val="000000"/>
                </a:solidFill>
                <a:latin typeface="Arial"/>
                <a:ea typeface="Arial"/>
                <a:cs typeface="Arial"/>
                <a:sym typeface="Arial"/>
              </a:endParaRPr>
            </a:p>
          </p:txBody>
        </p:sp>
      </p:grpSp>
      <p:grpSp>
        <p:nvGrpSpPr>
          <p:cNvPr id="341" name="Google Shape;341;p12"/>
          <p:cNvGrpSpPr/>
          <p:nvPr/>
        </p:nvGrpSpPr>
        <p:grpSpPr>
          <a:xfrm>
            <a:off x="7103846" y="2300969"/>
            <a:ext cx="685759" cy="605397"/>
            <a:chOff x="0" y="-19050"/>
            <a:chExt cx="812800" cy="717550"/>
          </a:xfrm>
        </p:grpSpPr>
        <p:sp>
          <p:nvSpPr>
            <p:cNvPr id="342" name="Google Shape;342;p12"/>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DA551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343" name="Google Shape;343;p12"/>
            <p:cNvSpPr txBox="1"/>
            <p:nvPr/>
          </p:nvSpPr>
          <p:spPr>
            <a:xfrm>
              <a:off x="114300" y="-19050"/>
              <a:ext cx="584200" cy="71755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450" b="1" i="0" u="none" strike="noStrike" cap="none">
                  <a:solidFill>
                    <a:srgbClr val="FFFFFF"/>
                  </a:solidFill>
                  <a:latin typeface="Open Sans"/>
                  <a:ea typeface="Open Sans"/>
                  <a:cs typeface="Open Sans"/>
                  <a:sym typeface="Open Sans"/>
                </a:rPr>
                <a:t>OPERATING PLAN OUTLINE</a:t>
              </a:r>
              <a:endParaRPr sz="1400" b="0" i="0" u="none" strike="noStrike" cap="none">
                <a:solidFill>
                  <a:srgbClr val="000000"/>
                </a:solidFill>
                <a:latin typeface="Arial"/>
                <a:ea typeface="Arial"/>
                <a:cs typeface="Arial"/>
                <a:sym typeface="Arial"/>
              </a:endParaRPr>
            </a:p>
          </p:txBody>
        </p:sp>
      </p:grpSp>
      <p:cxnSp>
        <p:nvCxnSpPr>
          <p:cNvPr id="344" name="Google Shape;344;p12"/>
          <p:cNvCxnSpPr/>
          <p:nvPr/>
        </p:nvCxnSpPr>
        <p:spPr>
          <a:xfrm>
            <a:off x="7437185" y="3347146"/>
            <a:ext cx="0" cy="409500"/>
          </a:xfrm>
          <a:prstGeom prst="straightConnector1">
            <a:avLst/>
          </a:prstGeom>
          <a:noFill/>
          <a:ln w="38100" cap="flat" cmpd="sng">
            <a:solidFill>
              <a:srgbClr val="CA4F1C"/>
            </a:solidFill>
            <a:prstDash val="dot"/>
            <a:round/>
            <a:headEnd type="none" w="sm" len="sm"/>
            <a:tailEnd type="stealth" w="med" len="med"/>
          </a:ln>
        </p:spPr>
      </p:cxnSp>
      <p:grpSp>
        <p:nvGrpSpPr>
          <p:cNvPr id="345" name="Google Shape;345;p12"/>
          <p:cNvGrpSpPr/>
          <p:nvPr/>
        </p:nvGrpSpPr>
        <p:grpSpPr>
          <a:xfrm>
            <a:off x="7103846" y="2924420"/>
            <a:ext cx="685759" cy="613433"/>
            <a:chOff x="0" y="-28575"/>
            <a:chExt cx="812800" cy="727075"/>
          </a:xfrm>
        </p:grpSpPr>
        <p:sp>
          <p:nvSpPr>
            <p:cNvPr id="346" name="Google Shape;346;p12"/>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347" name="Google Shape;347;p12"/>
            <p:cNvSpPr txBox="1"/>
            <p:nvPr/>
          </p:nvSpPr>
          <p:spPr>
            <a:xfrm>
              <a:off x="114300" y="-28575"/>
              <a:ext cx="584200" cy="727075"/>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500" b="1" i="0" u="none" strike="noStrike" cap="none" dirty="0">
                  <a:solidFill>
                    <a:srgbClr val="FFFFFF"/>
                  </a:solidFill>
                  <a:latin typeface="Open Sans"/>
                  <a:ea typeface="Open Sans"/>
                  <a:cs typeface="Open Sans"/>
                  <a:sym typeface="Open Sans"/>
                </a:rPr>
                <a:t> M&amp;E PLAN</a:t>
              </a:r>
              <a:endParaRPr sz="1400" b="0" i="0" u="none" strike="noStrike" cap="none" dirty="0">
                <a:solidFill>
                  <a:srgbClr val="000000"/>
                </a:solidFill>
                <a:latin typeface="Arial"/>
                <a:ea typeface="Arial"/>
                <a:cs typeface="Arial"/>
                <a:sym typeface="Arial"/>
              </a:endParaRPr>
            </a:p>
          </p:txBody>
        </p:sp>
      </p:grpSp>
      <p:cxnSp>
        <p:nvCxnSpPr>
          <p:cNvPr id="348" name="Google Shape;348;p12"/>
          <p:cNvCxnSpPr/>
          <p:nvPr/>
        </p:nvCxnSpPr>
        <p:spPr>
          <a:xfrm>
            <a:off x="6161974" y="2626146"/>
            <a:ext cx="927600" cy="0"/>
          </a:xfrm>
          <a:prstGeom prst="straightConnector1">
            <a:avLst/>
          </a:prstGeom>
          <a:noFill/>
          <a:ln w="38100" cap="flat" cmpd="sng">
            <a:solidFill>
              <a:srgbClr val="CA4F1C"/>
            </a:solidFill>
            <a:prstDash val="dot"/>
            <a:round/>
            <a:headEnd type="none" w="sm" len="sm"/>
            <a:tailEnd type="stealth" w="med" len="med"/>
          </a:ln>
        </p:spPr>
      </p:cxnSp>
      <p:grpSp>
        <p:nvGrpSpPr>
          <p:cNvPr id="349" name="Google Shape;349;p12"/>
          <p:cNvGrpSpPr/>
          <p:nvPr/>
        </p:nvGrpSpPr>
        <p:grpSpPr>
          <a:xfrm>
            <a:off x="4913403" y="2290672"/>
            <a:ext cx="2014085" cy="569247"/>
            <a:chOff x="0" y="-28575"/>
            <a:chExt cx="1060938" cy="299856"/>
          </a:xfrm>
        </p:grpSpPr>
        <p:sp>
          <p:nvSpPr>
            <p:cNvPr id="350" name="Google Shape;350;p12"/>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351" name="Google Shape;351;p12"/>
            <p:cNvSpPr txBox="1"/>
            <p:nvPr/>
          </p:nvSpPr>
          <p:spPr>
            <a:xfrm>
              <a:off x="0" y="-28575"/>
              <a:ext cx="1060938" cy="299856"/>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00" b="1" i="0" u="none" strike="noStrike" cap="none" dirty="0">
                  <a:solidFill>
                    <a:srgbClr val="2B2B72"/>
                  </a:solidFill>
                  <a:latin typeface="Open Sans"/>
                  <a:ea typeface="Open Sans"/>
                  <a:cs typeface="Open Sans"/>
                  <a:sym typeface="Open Sans"/>
                </a:rPr>
                <a:t>BUDGETED OPERATIONAL PROJECT PLANNING MEETING AND PRESENTATION OF THE </a:t>
              </a:r>
              <a:r>
                <a:rPr lang="fr-FR" sz="800" b="1" dirty="0">
                  <a:solidFill>
                    <a:srgbClr val="2B2B72"/>
                  </a:solidFill>
                  <a:latin typeface="Open Sans"/>
                  <a:ea typeface="Open Sans"/>
                  <a:cs typeface="Open Sans"/>
                  <a:sym typeface="Open Sans"/>
                </a:rPr>
                <a:t>M&amp;E</a:t>
              </a:r>
              <a:r>
                <a:rPr lang="fr-FR" sz="800" b="1" i="0" u="none" strike="noStrike" cap="none" dirty="0">
                  <a:solidFill>
                    <a:srgbClr val="2B2B72"/>
                  </a:solidFill>
                  <a:latin typeface="Open Sans"/>
                  <a:ea typeface="Open Sans"/>
                  <a:cs typeface="Open Sans"/>
                  <a:sym typeface="Open Sans"/>
                </a:rPr>
                <a:t> </a:t>
              </a:r>
              <a:endParaRPr sz="1400" b="0" i="0" u="none" strike="noStrike" cap="none" dirty="0">
                <a:solidFill>
                  <a:srgbClr val="000000"/>
                </a:solidFill>
                <a:latin typeface="Arial"/>
                <a:ea typeface="Arial"/>
                <a:cs typeface="Arial"/>
                <a:sym typeface="Arial"/>
              </a:endParaRPr>
            </a:p>
          </p:txBody>
        </p:sp>
      </p:grpSp>
      <p:cxnSp>
        <p:nvCxnSpPr>
          <p:cNvPr id="352" name="Google Shape;352;p12"/>
          <p:cNvCxnSpPr/>
          <p:nvPr/>
        </p:nvCxnSpPr>
        <p:spPr>
          <a:xfrm>
            <a:off x="6176263" y="5562878"/>
            <a:ext cx="927600" cy="0"/>
          </a:xfrm>
          <a:prstGeom prst="straightConnector1">
            <a:avLst/>
          </a:prstGeom>
          <a:noFill/>
          <a:ln w="38100" cap="flat" cmpd="sng">
            <a:solidFill>
              <a:srgbClr val="CA4F1C"/>
            </a:solidFill>
            <a:prstDash val="dot"/>
            <a:round/>
            <a:headEnd type="none" w="sm" len="sm"/>
            <a:tailEnd type="stealth" w="med" len="med"/>
          </a:ln>
        </p:spPr>
      </p:cxnSp>
      <p:grpSp>
        <p:nvGrpSpPr>
          <p:cNvPr id="353" name="Google Shape;353;p12"/>
          <p:cNvGrpSpPr/>
          <p:nvPr/>
        </p:nvGrpSpPr>
        <p:grpSpPr>
          <a:xfrm>
            <a:off x="7103847" y="5223830"/>
            <a:ext cx="685759" cy="613433"/>
            <a:chOff x="0" y="-28575"/>
            <a:chExt cx="812800" cy="727075"/>
          </a:xfrm>
        </p:grpSpPr>
        <p:sp>
          <p:nvSpPr>
            <p:cNvPr id="354" name="Google Shape;354;p12"/>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355" name="Google Shape;355;p12"/>
            <p:cNvSpPr txBox="1"/>
            <p:nvPr/>
          </p:nvSpPr>
          <p:spPr>
            <a:xfrm>
              <a:off x="114300" y="-28575"/>
              <a:ext cx="584200" cy="727075"/>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500" b="1">
                  <a:solidFill>
                    <a:srgbClr val="FFFFFF"/>
                  </a:solidFill>
                  <a:latin typeface="Open Sans"/>
                  <a:ea typeface="Open Sans"/>
                  <a:cs typeface="Open Sans"/>
                  <a:sym typeface="Open Sans"/>
                </a:rPr>
                <a:t>DASHBOARD</a:t>
              </a:r>
              <a:endParaRPr sz="1400" b="0" i="0" u="none" strike="noStrike" cap="none">
                <a:solidFill>
                  <a:srgbClr val="000000"/>
                </a:solidFill>
                <a:latin typeface="Arial"/>
                <a:ea typeface="Arial"/>
                <a:cs typeface="Arial"/>
                <a:sym typeface="Arial"/>
              </a:endParaRPr>
            </a:p>
          </p:txBody>
        </p:sp>
      </p:grpSp>
      <p:grpSp>
        <p:nvGrpSpPr>
          <p:cNvPr id="356" name="Google Shape;356;p12"/>
          <p:cNvGrpSpPr/>
          <p:nvPr/>
        </p:nvGrpSpPr>
        <p:grpSpPr>
          <a:xfrm>
            <a:off x="4911318" y="3569390"/>
            <a:ext cx="2014085" cy="569247"/>
            <a:chOff x="0" y="-28575"/>
            <a:chExt cx="1060938" cy="299856"/>
          </a:xfrm>
        </p:grpSpPr>
        <p:sp>
          <p:nvSpPr>
            <p:cNvPr id="357" name="Google Shape;357;p12"/>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358" name="Google Shape;358;p12"/>
            <p:cNvSpPr txBox="1"/>
            <p:nvPr/>
          </p:nvSpPr>
          <p:spPr>
            <a:xfrm>
              <a:off x="0" y="-28575"/>
              <a:ext cx="1060938" cy="299856"/>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dirty="0">
                  <a:solidFill>
                    <a:srgbClr val="2B2B72"/>
                  </a:solidFill>
                  <a:latin typeface="Open Sans"/>
                  <a:ea typeface="Open Sans"/>
                  <a:cs typeface="Open Sans"/>
                  <a:sym typeface="Open Sans"/>
                </a:rPr>
                <a:t>DEFINITION OF ROLES AND RESPONSIBILITIES IN </a:t>
              </a:r>
              <a:r>
                <a:rPr lang="fr-FR" sz="850" b="1" dirty="0">
                  <a:solidFill>
                    <a:srgbClr val="2B2B72"/>
                  </a:solidFill>
                  <a:latin typeface="Open Sans"/>
                  <a:ea typeface="Open Sans"/>
                  <a:cs typeface="Open Sans"/>
                  <a:sym typeface="Open Sans"/>
                </a:rPr>
                <a:t>M</a:t>
              </a:r>
              <a:r>
                <a:rPr lang="fr-FR" sz="850" b="1" i="0" u="none" strike="noStrike" cap="none" dirty="0">
                  <a:solidFill>
                    <a:srgbClr val="2B2B72"/>
                  </a:solidFill>
                  <a:latin typeface="Open Sans"/>
                  <a:ea typeface="Open Sans"/>
                  <a:cs typeface="Open Sans"/>
                  <a:sym typeface="Open Sans"/>
                </a:rPr>
                <a:t>&amp;E (RACI)</a:t>
              </a:r>
              <a:endParaRPr sz="1400" b="0" i="0" u="none" strike="noStrike" cap="none" dirty="0">
                <a:solidFill>
                  <a:srgbClr val="000000"/>
                </a:solidFill>
                <a:latin typeface="Arial"/>
                <a:ea typeface="Arial"/>
                <a:cs typeface="Arial"/>
                <a:sym typeface="Arial"/>
              </a:endParaRPr>
            </a:p>
          </p:txBody>
        </p:sp>
      </p:grpSp>
      <p:grpSp>
        <p:nvGrpSpPr>
          <p:cNvPr id="359" name="Google Shape;359;p12"/>
          <p:cNvGrpSpPr/>
          <p:nvPr/>
        </p:nvGrpSpPr>
        <p:grpSpPr>
          <a:xfrm>
            <a:off x="4913403" y="4157220"/>
            <a:ext cx="2014085" cy="569247"/>
            <a:chOff x="0" y="-28575"/>
            <a:chExt cx="1060938" cy="299856"/>
          </a:xfrm>
        </p:grpSpPr>
        <p:sp>
          <p:nvSpPr>
            <p:cNvPr id="360" name="Google Shape;360;p12"/>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361" name="Google Shape;361;p12"/>
            <p:cNvSpPr txBox="1"/>
            <p:nvPr/>
          </p:nvSpPr>
          <p:spPr>
            <a:xfrm>
              <a:off x="0" y="-28575"/>
              <a:ext cx="1060938" cy="299856"/>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dirty="0">
                  <a:solidFill>
                    <a:srgbClr val="2B2B72"/>
                  </a:solidFill>
                  <a:latin typeface="Open Sans"/>
                  <a:ea typeface="Open Sans"/>
                  <a:cs typeface="Open Sans"/>
                  <a:sym typeface="Open Sans"/>
                </a:rPr>
                <a:t>DEFINITION OF COLLECTION TOOLS AND VERIFICATION SOURCES (SOV)</a:t>
              </a:r>
              <a:endParaRPr sz="1400" b="0" i="0" u="none" strike="noStrike" cap="none" dirty="0">
                <a:solidFill>
                  <a:srgbClr val="000000"/>
                </a:solidFill>
                <a:latin typeface="Arial"/>
                <a:ea typeface="Arial"/>
                <a:cs typeface="Arial"/>
                <a:sym typeface="Arial"/>
              </a:endParaRPr>
            </a:p>
          </p:txBody>
        </p:sp>
      </p:grpSp>
      <p:grpSp>
        <p:nvGrpSpPr>
          <p:cNvPr id="362" name="Google Shape;362;p12"/>
          <p:cNvGrpSpPr/>
          <p:nvPr/>
        </p:nvGrpSpPr>
        <p:grpSpPr>
          <a:xfrm>
            <a:off x="4918272" y="5274654"/>
            <a:ext cx="2014085" cy="569247"/>
            <a:chOff x="0" y="-28575"/>
            <a:chExt cx="1060938" cy="299856"/>
          </a:xfrm>
        </p:grpSpPr>
        <p:sp>
          <p:nvSpPr>
            <p:cNvPr id="363" name="Google Shape;363;p12"/>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364" name="Google Shape;364;p12"/>
            <p:cNvSpPr txBox="1"/>
            <p:nvPr/>
          </p:nvSpPr>
          <p:spPr>
            <a:xfrm>
              <a:off x="0" y="-28575"/>
              <a:ext cx="1060938" cy="299856"/>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DASHBOARD SETTINGS</a:t>
              </a:r>
              <a:endParaRPr sz="1400" b="0" i="0" u="none" strike="noStrike" cap="none">
                <a:solidFill>
                  <a:srgbClr val="000000"/>
                </a:solidFill>
                <a:latin typeface="Arial"/>
                <a:ea typeface="Arial"/>
                <a:cs typeface="Arial"/>
                <a:sym typeface="Arial"/>
              </a:endParaRPr>
            </a:p>
          </p:txBody>
        </p:sp>
      </p:grpSp>
      <p:grpSp>
        <p:nvGrpSpPr>
          <p:cNvPr id="365" name="Google Shape;365;p12"/>
          <p:cNvGrpSpPr/>
          <p:nvPr/>
        </p:nvGrpSpPr>
        <p:grpSpPr>
          <a:xfrm>
            <a:off x="4918272" y="4715092"/>
            <a:ext cx="2014085" cy="569247"/>
            <a:chOff x="0" y="-28575"/>
            <a:chExt cx="1060938" cy="299856"/>
          </a:xfrm>
        </p:grpSpPr>
        <p:sp>
          <p:nvSpPr>
            <p:cNvPr id="366" name="Google Shape;366;p12"/>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367" name="Google Shape;367;p12"/>
            <p:cNvSpPr txBox="1"/>
            <p:nvPr/>
          </p:nvSpPr>
          <p:spPr>
            <a:xfrm>
              <a:off x="0" y="-28575"/>
              <a:ext cx="1060938" cy="299856"/>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dirty="0">
                  <a:solidFill>
                    <a:srgbClr val="2B2B72"/>
                  </a:solidFill>
                  <a:latin typeface="Open Sans"/>
                  <a:ea typeface="Open Sans"/>
                  <a:cs typeface="Open Sans"/>
                  <a:sym typeface="Open Sans"/>
                </a:rPr>
                <a:t>CAPACITY-BUILDING PLAN (INTERNAL TEAM AND PARTNERS)</a:t>
              </a:r>
              <a:endParaRPr sz="1400" b="0" i="0" u="none" strike="noStrike" cap="none" dirty="0">
                <a:solidFill>
                  <a:srgbClr val="000000"/>
                </a:solidFill>
                <a:latin typeface="Arial"/>
                <a:ea typeface="Arial"/>
                <a:cs typeface="Arial"/>
                <a:sym typeface="Arial"/>
              </a:endParaRPr>
            </a:p>
          </p:txBody>
        </p:sp>
      </p:grpSp>
      <p:grpSp>
        <p:nvGrpSpPr>
          <p:cNvPr id="368" name="Google Shape;368;p12"/>
          <p:cNvGrpSpPr/>
          <p:nvPr/>
        </p:nvGrpSpPr>
        <p:grpSpPr>
          <a:xfrm>
            <a:off x="4913402" y="5826808"/>
            <a:ext cx="2014085" cy="569247"/>
            <a:chOff x="0" y="-28575"/>
            <a:chExt cx="1060938" cy="299856"/>
          </a:xfrm>
        </p:grpSpPr>
        <p:sp>
          <p:nvSpPr>
            <p:cNvPr id="369" name="Google Shape;369;p12"/>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370" name="Google Shape;370;p12"/>
            <p:cNvSpPr txBox="1"/>
            <p:nvPr/>
          </p:nvSpPr>
          <p:spPr>
            <a:xfrm>
              <a:off x="0" y="-28575"/>
              <a:ext cx="1060938" cy="299856"/>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50" b="1" i="0" u="none" strike="noStrike" cap="none">
                  <a:solidFill>
                    <a:srgbClr val="2B2B72"/>
                  </a:solidFill>
                  <a:latin typeface="Open Sans"/>
                  <a:ea typeface="Open Sans"/>
                  <a:cs typeface="Open Sans"/>
                  <a:sym typeface="Open Sans"/>
                </a:rPr>
                <a:t>LAUNCH OF BASELINE STUDY</a:t>
              </a:r>
              <a:endParaRPr sz="1400" b="0" i="0" u="none" strike="noStrike" cap="none">
                <a:solidFill>
                  <a:srgbClr val="000000"/>
                </a:solidFill>
                <a:latin typeface="Arial"/>
                <a:ea typeface="Arial"/>
                <a:cs typeface="Arial"/>
                <a:sym typeface="Arial"/>
              </a:endParaRPr>
            </a:p>
          </p:txBody>
        </p:sp>
      </p:grpSp>
      <p:sp>
        <p:nvSpPr>
          <p:cNvPr id="371" name="Google Shape;371;p12"/>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dirty="0">
                <a:solidFill>
                  <a:srgbClr val="FFFFFF"/>
                </a:solidFill>
                <a:latin typeface="Bebas Neue"/>
                <a:ea typeface="Bebas Neue"/>
                <a:cs typeface="Bebas Neue"/>
                <a:sym typeface="Bebas Neue"/>
              </a:rPr>
              <a:t>THE IMPLEMENTATION PHASE</a:t>
            </a:r>
            <a:endParaRPr sz="6300" b="1" i="0" u="none" strike="noStrike" cap="none" dirty="0">
              <a:solidFill>
                <a:srgbClr val="FFFFFF"/>
              </a:solidFill>
              <a:latin typeface="Bebas Neue"/>
              <a:ea typeface="Bebas Neue"/>
              <a:cs typeface="Bebas Neue"/>
              <a:sym typeface="Bebas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13"/>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12</a:t>
            </a:fld>
            <a:endParaRPr/>
          </a:p>
        </p:txBody>
      </p:sp>
      <p:sp>
        <p:nvSpPr>
          <p:cNvPr id="378" name="Google Shape;378;p13"/>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379" name="Google Shape;379;p13"/>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THE IMPLEMENTATION PHASE</a:t>
            </a:r>
            <a:endParaRPr sz="6300" b="1" i="0" u="none" strike="noStrike" cap="none">
              <a:solidFill>
                <a:srgbClr val="FFFFFF"/>
              </a:solidFill>
              <a:latin typeface="Bebas Neue"/>
              <a:ea typeface="Bebas Neue"/>
              <a:cs typeface="Bebas Neue"/>
              <a:sym typeface="Bebas Neue"/>
            </a:endParaRPr>
          </a:p>
        </p:txBody>
      </p:sp>
      <p:sp>
        <p:nvSpPr>
          <p:cNvPr id="380" name="Google Shape;380;p13"/>
          <p:cNvSpPr txBox="1"/>
          <p:nvPr/>
        </p:nvSpPr>
        <p:spPr>
          <a:xfrm>
            <a:off x="1914392" y="2200035"/>
            <a:ext cx="8296500" cy="4741800"/>
          </a:xfrm>
          <a:prstGeom prst="rect">
            <a:avLst/>
          </a:prstGeom>
          <a:noFill/>
          <a:ln>
            <a:noFill/>
          </a:ln>
        </p:spPr>
        <p:txBody>
          <a:bodyPr spcFirstLastPara="1" wrap="square" lIns="67875" tIns="39100" rIns="67875" bIns="39100" anchor="t" anchorCtr="0">
            <a:noAutofit/>
          </a:bodyPr>
          <a:lstStyle/>
          <a:p>
            <a:pPr marL="0" marR="0" lvl="0" indent="0" algn="just" rtl="0">
              <a:spcBef>
                <a:spcPts val="0"/>
              </a:spcBef>
              <a:spcAft>
                <a:spcPts val="0"/>
              </a:spcAft>
              <a:buNone/>
            </a:pPr>
            <a:r>
              <a:rPr lang="fr-FR" sz="2052" b="0" i="0" u="none" strike="noStrike" cap="none" dirty="0" err="1">
                <a:solidFill>
                  <a:srgbClr val="002060"/>
                </a:solidFill>
                <a:latin typeface="Arial"/>
                <a:ea typeface="Arial"/>
                <a:cs typeface="Arial"/>
                <a:sym typeface="Arial"/>
              </a:rPr>
              <a:t>Mandatory</a:t>
            </a:r>
            <a:r>
              <a:rPr lang="fr-FR" sz="2052" b="0" i="0" u="none" strike="noStrike" cap="none" dirty="0">
                <a:solidFill>
                  <a:srgbClr val="002060"/>
                </a:solidFill>
                <a:latin typeface="Arial"/>
                <a:ea typeface="Arial"/>
                <a:cs typeface="Arial"/>
                <a:sym typeface="Arial"/>
              </a:rPr>
              <a:t> </a:t>
            </a:r>
            <a:r>
              <a:rPr lang="fr-FR" sz="2052" dirty="0">
                <a:solidFill>
                  <a:srgbClr val="002060"/>
                </a:solidFill>
              </a:rPr>
              <a:t>MEAL</a:t>
            </a:r>
            <a:r>
              <a:rPr lang="fr-FR" sz="2052" b="0" i="0" u="none" strike="noStrike" cap="none" dirty="0">
                <a:solidFill>
                  <a:srgbClr val="002060"/>
                </a:solidFill>
                <a:latin typeface="Arial"/>
                <a:ea typeface="Arial"/>
                <a:cs typeface="Arial"/>
                <a:sym typeface="Arial"/>
              </a:rPr>
              <a:t> </a:t>
            </a:r>
            <a:r>
              <a:rPr lang="fr-FR" sz="2052" b="0" i="0" u="none" strike="noStrike" cap="none" dirty="0" err="1">
                <a:solidFill>
                  <a:srgbClr val="002060"/>
                </a:solidFill>
                <a:latin typeface="Arial"/>
                <a:ea typeface="Arial"/>
                <a:cs typeface="Arial"/>
                <a:sym typeface="Arial"/>
              </a:rPr>
              <a:t>steps</a:t>
            </a:r>
            <a:r>
              <a:rPr lang="fr-FR" sz="2052" b="0" i="0" u="none" strike="noStrike" cap="none" dirty="0">
                <a:solidFill>
                  <a:srgbClr val="002060"/>
                </a:solidFill>
                <a:latin typeface="Arial"/>
                <a:ea typeface="Arial"/>
                <a:cs typeface="Arial"/>
                <a:sym typeface="Arial"/>
              </a:rPr>
              <a:t> in the </a:t>
            </a:r>
            <a:r>
              <a:rPr lang="fr-FR" sz="2052" b="0" i="0" u="none" strike="noStrike" cap="none" dirty="0" err="1">
                <a:solidFill>
                  <a:srgbClr val="002060"/>
                </a:solidFill>
                <a:latin typeface="Arial"/>
                <a:ea typeface="Arial"/>
                <a:cs typeface="Arial"/>
                <a:sym typeface="Arial"/>
              </a:rPr>
              <a:t>project</a:t>
            </a:r>
            <a:r>
              <a:rPr lang="fr-FR" sz="2052" b="0" i="0" u="none" strike="noStrike" cap="none" dirty="0">
                <a:solidFill>
                  <a:srgbClr val="002060"/>
                </a:solidFill>
                <a:latin typeface="Arial"/>
                <a:ea typeface="Arial"/>
                <a:cs typeface="Arial"/>
                <a:sym typeface="Arial"/>
              </a:rPr>
              <a:t> cycle </a:t>
            </a:r>
            <a:r>
              <a:rPr lang="fr-FR" sz="2052" b="0" i="0" u="none" strike="noStrike" cap="none" dirty="0" err="1">
                <a:solidFill>
                  <a:srgbClr val="002060"/>
                </a:solidFill>
                <a:latin typeface="Arial"/>
                <a:ea typeface="Arial"/>
                <a:cs typeface="Arial"/>
                <a:sym typeface="Arial"/>
              </a:rPr>
              <a:t>linked</a:t>
            </a:r>
            <a:r>
              <a:rPr lang="fr-FR" sz="2052" b="0" i="0" u="none" strike="noStrike" cap="none" dirty="0">
                <a:solidFill>
                  <a:srgbClr val="002060"/>
                </a:solidFill>
                <a:latin typeface="Arial"/>
                <a:ea typeface="Arial"/>
                <a:cs typeface="Arial"/>
                <a:sym typeface="Arial"/>
              </a:rPr>
              <a:t> to </a:t>
            </a:r>
            <a:r>
              <a:rPr lang="fr-FR" sz="2052" b="0" i="0" u="none" strike="noStrike" cap="none" dirty="0" err="1">
                <a:solidFill>
                  <a:srgbClr val="002060"/>
                </a:solidFill>
                <a:latin typeface="Arial"/>
                <a:ea typeface="Arial"/>
                <a:cs typeface="Arial"/>
                <a:sym typeface="Arial"/>
              </a:rPr>
              <a:t>this</a:t>
            </a:r>
            <a:r>
              <a:rPr lang="fr-FR" sz="2052" b="0" i="0" u="none" strike="noStrike" cap="none" dirty="0">
                <a:solidFill>
                  <a:srgbClr val="002060"/>
                </a:solidFill>
                <a:latin typeface="Arial"/>
                <a:ea typeface="Arial"/>
                <a:cs typeface="Arial"/>
                <a:sym typeface="Arial"/>
              </a:rPr>
              <a:t> </a:t>
            </a:r>
            <a:r>
              <a:rPr lang="fr-FR" sz="2052" b="0" i="0" u="none" strike="noStrike" cap="none" dirty="0" err="1">
                <a:solidFill>
                  <a:srgbClr val="002060"/>
                </a:solidFill>
                <a:latin typeface="Arial"/>
                <a:ea typeface="Arial"/>
                <a:cs typeface="Arial"/>
                <a:sym typeface="Arial"/>
              </a:rPr>
              <a:t>policy</a:t>
            </a:r>
            <a:r>
              <a:rPr lang="fr-FR" sz="2052" b="0" i="0" u="none" strike="noStrike" cap="none" dirty="0">
                <a:solidFill>
                  <a:srgbClr val="00206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just" rtl="0">
              <a:spcBef>
                <a:spcPts val="0"/>
              </a:spcBef>
              <a:spcAft>
                <a:spcPts val="0"/>
              </a:spcAft>
              <a:buNone/>
            </a:pPr>
            <a:endParaRPr sz="2052" b="0" i="0" u="none" strike="noStrike" cap="none" dirty="0">
              <a:solidFill>
                <a:srgbClr val="002060"/>
              </a:solidFill>
              <a:latin typeface="Arial"/>
              <a:ea typeface="Arial"/>
              <a:cs typeface="Arial"/>
              <a:sym typeface="Arial"/>
            </a:endParaRPr>
          </a:p>
          <a:p>
            <a:pPr marL="342900" marR="0" lvl="0" indent="-342900" algn="l" rtl="0">
              <a:lnSpc>
                <a:spcPct val="107000"/>
              </a:lnSpc>
              <a:spcBef>
                <a:spcPts val="0"/>
              </a:spcBef>
              <a:spcAft>
                <a:spcPts val="0"/>
              </a:spcAft>
              <a:buClr>
                <a:srgbClr val="000000"/>
              </a:buClr>
              <a:buSzPts val="1400"/>
              <a:buFont typeface="Arial"/>
              <a:buChar char="•"/>
            </a:pPr>
            <a:r>
              <a:rPr lang="fr-FR" sz="2052" b="0" i="0" u="none" strike="noStrike" cap="none" dirty="0">
                <a:solidFill>
                  <a:srgbClr val="002060"/>
                </a:solidFill>
                <a:latin typeface="Arial"/>
                <a:ea typeface="Arial"/>
                <a:cs typeface="Arial"/>
                <a:sym typeface="Arial"/>
              </a:rPr>
              <a:t>All </a:t>
            </a:r>
            <a:r>
              <a:rPr lang="fr-FR" sz="2052" b="0" i="0" u="none" strike="noStrike" cap="none" dirty="0" err="1">
                <a:solidFill>
                  <a:srgbClr val="002060"/>
                </a:solidFill>
                <a:latin typeface="Arial"/>
                <a:ea typeface="Arial"/>
                <a:cs typeface="Arial"/>
                <a:sym typeface="Arial"/>
              </a:rPr>
              <a:t>projects</a:t>
            </a:r>
            <a:r>
              <a:rPr lang="fr-FR" sz="2052" b="0" i="0" u="none" strike="noStrike" cap="none" dirty="0">
                <a:solidFill>
                  <a:srgbClr val="002060"/>
                </a:solidFill>
                <a:latin typeface="Arial"/>
                <a:ea typeface="Arial"/>
                <a:cs typeface="Arial"/>
                <a:sym typeface="Arial"/>
              </a:rPr>
              <a:t> must </a:t>
            </a:r>
            <a:r>
              <a:rPr lang="fr-FR" sz="2052" b="0" i="0" u="none" strike="noStrike" cap="none" dirty="0" err="1">
                <a:solidFill>
                  <a:srgbClr val="002060"/>
                </a:solidFill>
                <a:latin typeface="Arial"/>
                <a:ea typeface="Arial"/>
                <a:cs typeface="Arial"/>
                <a:sym typeface="Arial"/>
              </a:rPr>
              <a:t>include</a:t>
            </a:r>
            <a:r>
              <a:rPr lang="fr-FR" sz="2052" b="0" i="0" u="none" strike="noStrike" cap="none" dirty="0">
                <a:solidFill>
                  <a:srgbClr val="002060"/>
                </a:solidFill>
                <a:latin typeface="Arial"/>
                <a:ea typeface="Arial"/>
                <a:cs typeface="Arial"/>
                <a:sym typeface="Arial"/>
              </a:rPr>
              <a:t> an induction phase lasting </a:t>
            </a:r>
            <a:r>
              <a:rPr lang="fr-FR" sz="2052" b="0" i="0" u="none" strike="noStrike" cap="none" dirty="0" err="1">
                <a:solidFill>
                  <a:srgbClr val="002060"/>
                </a:solidFill>
                <a:latin typeface="Arial"/>
                <a:ea typeface="Arial"/>
                <a:cs typeface="Arial"/>
                <a:sym typeface="Arial"/>
              </a:rPr>
              <a:t>between</a:t>
            </a:r>
            <a:r>
              <a:rPr lang="fr-FR" sz="2052" b="0" i="0" u="none" strike="noStrike" cap="none" dirty="0">
                <a:solidFill>
                  <a:srgbClr val="002060"/>
                </a:solidFill>
                <a:latin typeface="Arial"/>
                <a:ea typeface="Arial"/>
                <a:cs typeface="Arial"/>
                <a:sym typeface="Arial"/>
              </a:rPr>
              <a:t> 1 and 3 </a:t>
            </a:r>
            <a:r>
              <a:rPr lang="fr-FR" sz="2052" b="0" i="0" u="none" strike="noStrike" cap="none" dirty="0" err="1">
                <a:solidFill>
                  <a:srgbClr val="002060"/>
                </a:solidFill>
                <a:latin typeface="Arial"/>
                <a:ea typeface="Arial"/>
                <a:cs typeface="Arial"/>
                <a:sym typeface="Arial"/>
              </a:rPr>
              <a:t>months</a:t>
            </a:r>
            <a:r>
              <a:rPr lang="fr-FR" sz="2052" b="0" i="0" u="none" strike="noStrike" cap="none" dirty="0">
                <a:solidFill>
                  <a:srgbClr val="002060"/>
                </a:solidFill>
                <a:latin typeface="Arial"/>
                <a:ea typeface="Arial"/>
                <a:cs typeface="Arial"/>
                <a:sym typeface="Arial"/>
              </a:rPr>
              <a:t>, </a:t>
            </a:r>
            <a:r>
              <a:rPr lang="fr-FR" sz="2052" b="0" i="0" u="none" strike="noStrike" cap="none" dirty="0" err="1">
                <a:solidFill>
                  <a:srgbClr val="002060"/>
                </a:solidFill>
                <a:latin typeface="Arial"/>
                <a:ea typeface="Arial"/>
                <a:cs typeface="Arial"/>
                <a:sym typeface="Arial"/>
              </a:rPr>
              <a:t>depending</a:t>
            </a:r>
            <a:r>
              <a:rPr lang="fr-FR" sz="2052" b="0" i="0" u="none" strike="noStrike" cap="none" dirty="0">
                <a:solidFill>
                  <a:srgbClr val="002060"/>
                </a:solidFill>
                <a:latin typeface="Arial"/>
                <a:ea typeface="Arial"/>
                <a:cs typeface="Arial"/>
                <a:sym typeface="Arial"/>
              </a:rPr>
              <a:t> on the duration of the </a:t>
            </a:r>
            <a:r>
              <a:rPr lang="fr-FR" sz="2052" b="0" i="0" u="none" strike="noStrike" cap="none" dirty="0" err="1">
                <a:solidFill>
                  <a:srgbClr val="002060"/>
                </a:solidFill>
                <a:latin typeface="Arial"/>
                <a:ea typeface="Arial"/>
                <a:cs typeface="Arial"/>
                <a:sym typeface="Arial"/>
              </a:rPr>
              <a:t>project</a:t>
            </a:r>
            <a:r>
              <a:rPr lang="fr-FR" sz="2052" b="0" i="0" u="none" strike="noStrike" cap="none" dirty="0">
                <a:solidFill>
                  <a:srgbClr val="00206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342900" marR="0" lvl="0" indent="-342900" algn="l" rtl="0">
              <a:lnSpc>
                <a:spcPct val="107000"/>
              </a:lnSpc>
              <a:spcBef>
                <a:spcPts val="800"/>
              </a:spcBef>
              <a:spcAft>
                <a:spcPts val="0"/>
              </a:spcAft>
              <a:buClr>
                <a:srgbClr val="000000"/>
              </a:buClr>
              <a:buSzPts val="1400"/>
              <a:buFont typeface="Arial"/>
              <a:buChar char="•"/>
            </a:pPr>
            <a:r>
              <a:rPr lang="fr-FR" sz="2052" b="0" i="0" u="none" strike="noStrike" cap="none" dirty="0">
                <a:solidFill>
                  <a:srgbClr val="002060"/>
                </a:solidFill>
                <a:latin typeface="Arial"/>
                <a:ea typeface="Arial"/>
                <a:cs typeface="Arial"/>
                <a:sym typeface="Arial"/>
              </a:rPr>
              <a:t>This induction phase </a:t>
            </a:r>
            <a:r>
              <a:rPr lang="fr-FR" sz="2052" b="0" i="0" u="none" strike="noStrike" cap="none" dirty="0" err="1">
                <a:solidFill>
                  <a:srgbClr val="002060"/>
                </a:solidFill>
                <a:latin typeface="Arial"/>
                <a:ea typeface="Arial"/>
                <a:cs typeface="Arial"/>
                <a:sym typeface="Arial"/>
              </a:rPr>
              <a:t>should</a:t>
            </a:r>
            <a:r>
              <a:rPr lang="fr-FR" sz="2052" b="0" i="0" u="none" strike="noStrike" cap="none" dirty="0">
                <a:solidFill>
                  <a:srgbClr val="002060"/>
                </a:solidFill>
                <a:latin typeface="Arial"/>
                <a:ea typeface="Arial"/>
                <a:cs typeface="Arial"/>
                <a:sym typeface="Arial"/>
              </a:rPr>
              <a:t> </a:t>
            </a:r>
            <a:r>
              <a:rPr lang="fr-FR" sz="2052" b="0" i="0" u="none" strike="noStrike" cap="none" dirty="0" err="1">
                <a:solidFill>
                  <a:srgbClr val="002060"/>
                </a:solidFill>
                <a:latin typeface="Arial"/>
                <a:ea typeface="Arial"/>
                <a:cs typeface="Arial"/>
                <a:sym typeface="Arial"/>
              </a:rPr>
              <a:t>make</a:t>
            </a:r>
            <a:r>
              <a:rPr lang="fr-FR" sz="2052" b="0" i="0" u="none" strike="noStrike" cap="none" dirty="0">
                <a:solidFill>
                  <a:srgbClr val="002060"/>
                </a:solidFill>
                <a:latin typeface="Arial"/>
                <a:ea typeface="Arial"/>
                <a:cs typeface="Arial"/>
                <a:sym typeface="Arial"/>
              </a:rPr>
              <a:t> </a:t>
            </a:r>
            <a:r>
              <a:rPr lang="fr-FR" sz="2052" b="0" i="0" u="none" strike="noStrike" cap="none" dirty="0" err="1">
                <a:solidFill>
                  <a:srgbClr val="002060"/>
                </a:solidFill>
                <a:latin typeface="Arial"/>
                <a:ea typeface="Arial"/>
                <a:cs typeface="Arial"/>
                <a:sym typeface="Arial"/>
              </a:rPr>
              <a:t>it</a:t>
            </a:r>
            <a:r>
              <a:rPr lang="fr-FR" sz="2052" b="0" i="0" u="none" strike="noStrike" cap="none" dirty="0">
                <a:solidFill>
                  <a:srgbClr val="002060"/>
                </a:solidFill>
                <a:latin typeface="Arial"/>
                <a:ea typeface="Arial"/>
                <a:cs typeface="Arial"/>
                <a:sym typeface="Arial"/>
              </a:rPr>
              <a:t> possible to carry out the </a:t>
            </a:r>
            <a:r>
              <a:rPr lang="fr-FR" sz="2052" b="0" i="0" u="none" strike="noStrike" cap="none" dirty="0" err="1">
                <a:solidFill>
                  <a:srgbClr val="002060"/>
                </a:solidFill>
                <a:latin typeface="Arial"/>
                <a:ea typeface="Arial"/>
                <a:cs typeface="Arial"/>
                <a:sym typeface="Arial"/>
              </a:rPr>
              <a:t>necessary</a:t>
            </a:r>
            <a:r>
              <a:rPr lang="fr-FR" sz="2052" b="0" i="0" u="none" strike="noStrike" cap="none" dirty="0">
                <a:solidFill>
                  <a:srgbClr val="002060"/>
                </a:solidFill>
                <a:latin typeface="Arial"/>
                <a:ea typeface="Arial"/>
                <a:cs typeface="Arial"/>
                <a:sym typeface="Arial"/>
              </a:rPr>
              <a:t> </a:t>
            </a:r>
            <a:r>
              <a:rPr lang="fr-FR" sz="2052" b="0" i="0" u="none" strike="noStrike" cap="none" dirty="0" err="1">
                <a:solidFill>
                  <a:srgbClr val="002060"/>
                </a:solidFill>
                <a:latin typeface="Arial"/>
                <a:ea typeface="Arial"/>
                <a:cs typeface="Arial"/>
                <a:sym typeface="Arial"/>
              </a:rPr>
              <a:t>recruitments</a:t>
            </a:r>
            <a:r>
              <a:rPr lang="fr-FR" sz="2052" b="0" i="0" u="none" strike="noStrike" cap="none" dirty="0">
                <a:solidFill>
                  <a:srgbClr val="002060"/>
                </a:solidFill>
                <a:latin typeface="Arial"/>
                <a:ea typeface="Arial"/>
                <a:cs typeface="Arial"/>
                <a:sym typeface="Arial"/>
              </a:rPr>
              <a:t> if </a:t>
            </a:r>
            <a:r>
              <a:rPr lang="fr-FR" sz="2052" b="0" i="0" u="none" strike="noStrike" cap="none" dirty="0" err="1">
                <a:solidFill>
                  <a:srgbClr val="002060"/>
                </a:solidFill>
                <a:latin typeface="Arial"/>
                <a:ea typeface="Arial"/>
                <a:cs typeface="Arial"/>
                <a:sym typeface="Arial"/>
              </a:rPr>
              <a:t>they</a:t>
            </a:r>
            <a:r>
              <a:rPr lang="fr-FR" sz="2052" b="0" i="0" u="none" strike="noStrike" cap="none" dirty="0">
                <a:solidFill>
                  <a:srgbClr val="002060"/>
                </a:solidFill>
                <a:latin typeface="Arial"/>
                <a:ea typeface="Arial"/>
                <a:cs typeface="Arial"/>
                <a:sym typeface="Arial"/>
              </a:rPr>
              <a:t> </a:t>
            </a:r>
            <a:r>
              <a:rPr lang="fr-FR" sz="2052" b="0" i="0" u="none" strike="noStrike" cap="none" dirty="0" err="1">
                <a:solidFill>
                  <a:srgbClr val="002060"/>
                </a:solidFill>
                <a:latin typeface="Arial"/>
                <a:ea typeface="Arial"/>
                <a:cs typeface="Arial"/>
                <a:sym typeface="Arial"/>
              </a:rPr>
              <a:t>could</a:t>
            </a:r>
            <a:r>
              <a:rPr lang="fr-FR" sz="2052" b="0" i="0" u="none" strike="noStrike" cap="none" dirty="0">
                <a:solidFill>
                  <a:srgbClr val="002060"/>
                </a:solidFill>
                <a:latin typeface="Arial"/>
                <a:ea typeface="Arial"/>
                <a:cs typeface="Arial"/>
                <a:sym typeface="Arial"/>
              </a:rPr>
              <a:t> not </a:t>
            </a:r>
            <a:r>
              <a:rPr lang="fr-FR" sz="2052" b="0" i="0" u="none" strike="noStrike" cap="none" dirty="0" err="1">
                <a:solidFill>
                  <a:srgbClr val="002060"/>
                </a:solidFill>
                <a:latin typeface="Arial"/>
                <a:ea typeface="Arial"/>
                <a:cs typeface="Arial"/>
                <a:sym typeface="Arial"/>
              </a:rPr>
              <a:t>be</a:t>
            </a:r>
            <a:r>
              <a:rPr lang="fr-FR" sz="2052" b="0" i="0" u="none" strike="noStrike" cap="none" dirty="0">
                <a:solidFill>
                  <a:srgbClr val="002060"/>
                </a:solidFill>
                <a:latin typeface="Arial"/>
                <a:ea typeface="Arial"/>
                <a:cs typeface="Arial"/>
                <a:sym typeface="Arial"/>
              </a:rPr>
              <a:t> </a:t>
            </a:r>
            <a:r>
              <a:rPr lang="fr-FR" sz="2052" b="0" i="0" u="none" strike="noStrike" cap="none" dirty="0" err="1">
                <a:solidFill>
                  <a:srgbClr val="002060"/>
                </a:solidFill>
                <a:latin typeface="Arial"/>
                <a:ea typeface="Arial"/>
                <a:cs typeface="Arial"/>
                <a:sym typeface="Arial"/>
              </a:rPr>
              <a:t>anticipated</a:t>
            </a:r>
            <a:r>
              <a:rPr lang="fr-FR" sz="2052" b="0" i="0" u="none" strike="noStrike" cap="none" dirty="0">
                <a:solidFill>
                  <a:srgbClr val="00206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342900" marR="0" lvl="0" indent="-342900" algn="l" rtl="0">
              <a:lnSpc>
                <a:spcPct val="107000"/>
              </a:lnSpc>
              <a:spcBef>
                <a:spcPts val="800"/>
              </a:spcBef>
              <a:spcAft>
                <a:spcPts val="0"/>
              </a:spcAft>
              <a:buClr>
                <a:srgbClr val="000000"/>
              </a:buClr>
              <a:buSzPts val="1400"/>
              <a:buFont typeface="Arial"/>
              <a:buChar char="•"/>
            </a:pPr>
            <a:r>
              <a:rPr lang="fr-FR" sz="2052" b="0" i="0" u="none" strike="noStrike" cap="none" dirty="0" err="1">
                <a:solidFill>
                  <a:srgbClr val="002060"/>
                </a:solidFill>
                <a:latin typeface="Arial"/>
                <a:ea typeface="Arial"/>
                <a:cs typeface="Arial"/>
                <a:sym typeface="Arial"/>
              </a:rPr>
              <a:t>Define</a:t>
            </a:r>
            <a:r>
              <a:rPr lang="fr-FR" sz="2052" b="0" i="0" u="none" strike="noStrike" cap="none" dirty="0">
                <a:solidFill>
                  <a:srgbClr val="002060"/>
                </a:solidFill>
                <a:latin typeface="Arial"/>
                <a:ea typeface="Arial"/>
                <a:cs typeface="Arial"/>
                <a:sym typeface="Arial"/>
              </a:rPr>
              <a:t> </a:t>
            </a:r>
            <a:r>
              <a:rPr lang="fr-FR" sz="2052" b="0" i="0" u="none" strike="noStrike" cap="none" dirty="0" err="1">
                <a:solidFill>
                  <a:srgbClr val="002060"/>
                </a:solidFill>
                <a:latin typeface="Arial"/>
                <a:ea typeface="Arial"/>
                <a:cs typeface="Arial"/>
                <a:sym typeface="Arial"/>
              </a:rPr>
              <a:t>project</a:t>
            </a:r>
            <a:r>
              <a:rPr lang="fr-FR" sz="2052" b="0" i="0" u="none" strike="noStrike" cap="none" dirty="0">
                <a:solidFill>
                  <a:srgbClr val="002060"/>
                </a:solidFill>
                <a:latin typeface="Arial"/>
                <a:ea typeface="Arial"/>
                <a:cs typeface="Arial"/>
                <a:sym typeface="Arial"/>
              </a:rPr>
              <a:t> management </a:t>
            </a:r>
            <a:r>
              <a:rPr lang="fr-FR" sz="2052" b="0" i="0" u="none" strike="noStrike" cap="none" dirty="0" err="1">
                <a:solidFill>
                  <a:srgbClr val="002060"/>
                </a:solidFill>
                <a:latin typeface="Arial"/>
                <a:ea typeface="Arial"/>
                <a:cs typeface="Arial"/>
                <a:sym typeface="Arial"/>
              </a:rPr>
              <a:t>tools</a:t>
            </a:r>
            <a:r>
              <a:rPr lang="fr-FR" sz="2052" b="0" i="0" u="none" strike="noStrike" cap="none" dirty="0">
                <a:solidFill>
                  <a:srgbClr val="002060"/>
                </a:solidFill>
                <a:latin typeface="Arial"/>
                <a:ea typeface="Arial"/>
                <a:cs typeface="Arial"/>
                <a:sym typeface="Arial"/>
              </a:rPr>
              <a:t> and </a:t>
            </a:r>
            <a:r>
              <a:rPr lang="fr-FR" sz="2052" b="0" i="0" u="none" strike="noStrike" cap="none" dirty="0" err="1">
                <a:solidFill>
                  <a:srgbClr val="002060"/>
                </a:solidFill>
                <a:latin typeface="Arial"/>
                <a:ea typeface="Arial"/>
                <a:cs typeface="Arial"/>
                <a:sym typeface="Arial"/>
              </a:rPr>
              <a:t>organize</a:t>
            </a:r>
            <a:r>
              <a:rPr lang="fr-FR" sz="2052" b="0" i="0" u="none" strike="noStrike" cap="none" dirty="0">
                <a:solidFill>
                  <a:srgbClr val="002060"/>
                </a:solidFill>
                <a:latin typeface="Arial"/>
                <a:ea typeface="Arial"/>
                <a:cs typeface="Arial"/>
                <a:sym typeface="Arial"/>
              </a:rPr>
              <a:t> an inclusive launch phase </a:t>
            </a:r>
            <a:r>
              <a:rPr lang="fr-FR" sz="2052" b="0" i="0" u="none" strike="noStrike" cap="none" dirty="0" err="1">
                <a:solidFill>
                  <a:srgbClr val="002060"/>
                </a:solidFill>
                <a:latin typeface="Arial"/>
                <a:ea typeface="Arial"/>
                <a:cs typeface="Arial"/>
                <a:sym typeface="Arial"/>
              </a:rPr>
              <a:t>with</a:t>
            </a:r>
            <a:r>
              <a:rPr lang="fr-FR" sz="2052" b="0" i="0" u="none" strike="noStrike" cap="none" dirty="0">
                <a:solidFill>
                  <a:srgbClr val="002060"/>
                </a:solidFill>
                <a:latin typeface="Arial"/>
                <a:ea typeface="Arial"/>
                <a:cs typeface="Arial"/>
                <a:sym typeface="Arial"/>
              </a:rPr>
              <a:t> </a:t>
            </a:r>
            <a:r>
              <a:rPr lang="fr-FR" sz="2052" b="0" i="0" u="none" strike="noStrike" cap="none" dirty="0" err="1">
                <a:solidFill>
                  <a:srgbClr val="002060"/>
                </a:solidFill>
                <a:latin typeface="Arial"/>
                <a:ea typeface="Arial"/>
                <a:cs typeface="Arial"/>
                <a:sym typeface="Arial"/>
              </a:rPr>
              <a:t>project</a:t>
            </a:r>
            <a:r>
              <a:rPr lang="fr-FR" sz="2052" b="0" i="0" u="none" strike="noStrike" cap="none" dirty="0">
                <a:solidFill>
                  <a:srgbClr val="002060"/>
                </a:solidFill>
                <a:latin typeface="Arial"/>
                <a:ea typeface="Arial"/>
                <a:cs typeface="Arial"/>
                <a:sym typeface="Arial"/>
              </a:rPr>
              <a:t> stakeholders to </a:t>
            </a:r>
            <a:r>
              <a:rPr lang="fr-FR" sz="2052" b="0" i="0" u="none" strike="noStrike" cap="none" dirty="0" err="1">
                <a:solidFill>
                  <a:srgbClr val="002060"/>
                </a:solidFill>
                <a:latin typeface="Arial"/>
                <a:ea typeface="Arial"/>
                <a:cs typeface="Arial"/>
                <a:sym typeface="Arial"/>
              </a:rPr>
              <a:t>allow</a:t>
            </a:r>
            <a:r>
              <a:rPr lang="fr-FR" sz="2052" b="0" i="0" u="none" strike="noStrike" cap="none" dirty="0">
                <a:solidFill>
                  <a:srgbClr val="002060"/>
                </a:solidFill>
                <a:latin typeface="Arial"/>
                <a:ea typeface="Arial"/>
                <a:cs typeface="Arial"/>
                <a:sym typeface="Arial"/>
              </a:rPr>
              <a:t> </a:t>
            </a:r>
            <a:r>
              <a:rPr lang="fr-FR" sz="2052" b="0" i="0" u="none" strike="noStrike" cap="none" dirty="0" err="1">
                <a:solidFill>
                  <a:srgbClr val="002060"/>
                </a:solidFill>
                <a:latin typeface="Arial"/>
                <a:ea typeface="Arial"/>
                <a:cs typeface="Arial"/>
                <a:sym typeface="Arial"/>
              </a:rPr>
              <a:t>detailed</a:t>
            </a:r>
            <a:r>
              <a:rPr lang="fr-FR" sz="2052" b="0" i="0" u="none" strike="noStrike" cap="none" dirty="0">
                <a:solidFill>
                  <a:srgbClr val="002060"/>
                </a:solidFill>
                <a:latin typeface="Arial"/>
                <a:ea typeface="Arial"/>
                <a:cs typeface="Arial"/>
                <a:sym typeface="Arial"/>
              </a:rPr>
              <a:t> planning of </a:t>
            </a:r>
            <a:r>
              <a:rPr lang="fr-FR" sz="2052" b="0" i="0" u="none" strike="noStrike" cap="none" dirty="0" err="1">
                <a:solidFill>
                  <a:srgbClr val="002060"/>
                </a:solidFill>
                <a:latin typeface="Arial"/>
                <a:ea typeface="Arial"/>
                <a:cs typeface="Arial"/>
                <a:sym typeface="Arial"/>
              </a:rPr>
              <a:t>activity</a:t>
            </a:r>
            <a:r>
              <a:rPr lang="fr-FR" sz="2052" b="0" i="0" u="none" strike="noStrike" cap="none" dirty="0">
                <a:solidFill>
                  <a:srgbClr val="002060"/>
                </a:solidFill>
                <a:latin typeface="Arial"/>
                <a:ea typeface="Arial"/>
                <a:cs typeface="Arial"/>
                <a:sym typeface="Arial"/>
              </a:rPr>
              <a:t> </a:t>
            </a:r>
            <a:r>
              <a:rPr lang="fr-FR" sz="2052" b="0" i="0" u="none" strike="noStrike" cap="none" dirty="0" err="1">
                <a:solidFill>
                  <a:srgbClr val="002060"/>
                </a:solidFill>
                <a:latin typeface="Arial"/>
                <a:ea typeface="Arial"/>
                <a:cs typeface="Arial"/>
                <a:sym typeface="Arial"/>
              </a:rPr>
              <a:t>implementation</a:t>
            </a:r>
            <a:r>
              <a:rPr lang="fr-FR" sz="2052" b="0" i="0" u="none" strike="noStrike" cap="none" dirty="0">
                <a:solidFill>
                  <a:srgbClr val="002060"/>
                </a:solidFill>
                <a:latin typeface="Arial"/>
                <a:ea typeface="Arial"/>
                <a:cs typeface="Arial"/>
                <a:sym typeface="Arial"/>
              </a:rPr>
              <a:t> and </a:t>
            </a:r>
            <a:r>
              <a:rPr lang="fr-FR" sz="2052" b="0" i="0" u="none" strike="noStrike" cap="none" dirty="0" err="1">
                <a:solidFill>
                  <a:srgbClr val="002060"/>
                </a:solidFill>
                <a:latin typeface="Arial"/>
                <a:ea typeface="Arial"/>
                <a:cs typeface="Arial"/>
                <a:sym typeface="Arial"/>
              </a:rPr>
              <a:t>project</a:t>
            </a:r>
            <a:r>
              <a:rPr lang="fr-FR" sz="2052" b="0" i="0" u="none" strike="noStrike" cap="none" dirty="0">
                <a:solidFill>
                  <a:srgbClr val="002060"/>
                </a:solidFill>
                <a:latin typeface="Arial"/>
                <a:ea typeface="Arial"/>
                <a:cs typeface="Arial"/>
                <a:sym typeface="Arial"/>
              </a:rPr>
              <a:t> monitoring, </a:t>
            </a:r>
            <a:r>
              <a:rPr lang="fr-FR" sz="2052" b="0" i="0" u="none" strike="noStrike" cap="none" dirty="0" err="1">
                <a:solidFill>
                  <a:srgbClr val="002060"/>
                </a:solidFill>
                <a:latin typeface="Arial"/>
                <a:ea typeface="Arial"/>
                <a:cs typeface="Arial"/>
                <a:sym typeface="Arial"/>
              </a:rPr>
              <a:t>evaluation</a:t>
            </a:r>
            <a:r>
              <a:rPr lang="fr-FR" sz="2052" b="0" i="0" u="none" strike="noStrike" cap="none" dirty="0">
                <a:solidFill>
                  <a:srgbClr val="002060"/>
                </a:solidFill>
                <a:latin typeface="Arial"/>
                <a:ea typeface="Arial"/>
                <a:cs typeface="Arial"/>
                <a:sym typeface="Arial"/>
              </a:rPr>
              <a:t> and </a:t>
            </a:r>
            <a:r>
              <a:rPr lang="fr-FR" sz="2052" b="0" i="0" u="none" strike="noStrike" cap="none" dirty="0" err="1">
                <a:solidFill>
                  <a:srgbClr val="002060"/>
                </a:solidFill>
                <a:latin typeface="Arial"/>
                <a:ea typeface="Arial"/>
                <a:cs typeface="Arial"/>
                <a:sym typeface="Arial"/>
              </a:rPr>
              <a:t>learning</a:t>
            </a:r>
            <a:r>
              <a:rPr lang="fr-FR" sz="2052" b="0" i="0" u="none" strike="noStrike" cap="none" dirty="0">
                <a:solidFill>
                  <a:srgbClr val="002060"/>
                </a:solidFill>
                <a:latin typeface="Arial"/>
                <a:ea typeface="Arial"/>
                <a:cs typeface="Arial"/>
                <a:sym typeface="Arial"/>
              </a:rPr>
              <a:t> </a:t>
            </a:r>
            <a:r>
              <a:rPr lang="fr-FR" sz="2052" b="0" i="0" u="none" strike="noStrike" cap="none" dirty="0" err="1">
                <a:solidFill>
                  <a:srgbClr val="002060"/>
                </a:solidFill>
                <a:latin typeface="Arial"/>
                <a:ea typeface="Arial"/>
                <a:cs typeface="Arial"/>
                <a:sym typeface="Arial"/>
              </a:rPr>
              <a:t>procedures</a:t>
            </a:r>
            <a:r>
              <a:rPr lang="fr-FR" sz="2052" b="0" i="0" u="none" strike="noStrike" cap="none" dirty="0">
                <a:solidFill>
                  <a:srgbClr val="00206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342900" marR="0" lvl="0" indent="-254000" algn="l" rtl="0">
              <a:lnSpc>
                <a:spcPct val="107000"/>
              </a:lnSpc>
              <a:spcBef>
                <a:spcPts val="800"/>
              </a:spcBef>
              <a:spcAft>
                <a:spcPts val="0"/>
              </a:spcAft>
              <a:buNone/>
            </a:pPr>
            <a:endParaRPr sz="2052" b="0" i="0" u="none" strike="noStrike" cap="none" dirty="0">
              <a:solidFill>
                <a:srgbClr val="002060"/>
              </a:solidFill>
              <a:latin typeface="Arial"/>
              <a:ea typeface="Arial"/>
              <a:cs typeface="Arial"/>
              <a:sym typeface="Arial"/>
            </a:endParaRPr>
          </a:p>
          <a:p>
            <a:pPr marL="0" marR="0" lvl="0" indent="0" algn="just" rtl="0">
              <a:spcBef>
                <a:spcPts val="800"/>
              </a:spcBef>
              <a:spcAft>
                <a:spcPts val="0"/>
              </a:spcAft>
              <a:buNone/>
            </a:pPr>
            <a:r>
              <a:rPr lang="fr-FR" sz="3600" b="0" i="0" u="none" strike="noStrike" cap="none" dirty="0">
                <a:solidFill>
                  <a:srgbClr val="888888"/>
                </a:solidFill>
                <a:latin typeface="Arial"/>
                <a:ea typeface="Arial"/>
                <a:cs typeface="Arial"/>
                <a:sym typeface="Arial"/>
              </a:rPr>
              <a:t> </a:t>
            </a:r>
            <a:endParaRPr sz="2052" b="1" i="0" u="none" strike="noStrike" cap="none" dirty="0">
              <a:solidFill>
                <a:srgbClr val="002060"/>
              </a:solidFill>
              <a:latin typeface="Arial"/>
              <a:ea typeface="Arial"/>
              <a:cs typeface="Arial"/>
              <a:sym typeface="Arial"/>
            </a:endParaRPr>
          </a:p>
          <a:p>
            <a:pPr marL="0" marR="0" lvl="0" indent="0" algn="just" rtl="0">
              <a:spcBef>
                <a:spcPts val="0"/>
              </a:spcBef>
              <a:spcAft>
                <a:spcPts val="0"/>
              </a:spcAft>
              <a:buNone/>
            </a:pPr>
            <a:r>
              <a:rPr lang="fr-FR" sz="2052" b="1" i="0" u="none" strike="noStrike" cap="none" dirty="0">
                <a:solidFill>
                  <a:srgbClr val="002060"/>
                </a:solidFill>
                <a:latin typeface="Arial"/>
                <a:ea typeface="Arial"/>
                <a:cs typeface="Arial"/>
                <a:sym typeface="Arial"/>
              </a:rPr>
              <a:t> </a:t>
            </a:r>
            <a:endParaRPr sz="1200" b="0" i="0" u="none" strike="noStrike" cap="none" dirty="0">
              <a:solidFill>
                <a:srgbClr val="262775"/>
              </a:solidFill>
              <a:latin typeface="Arial"/>
              <a:ea typeface="Arial"/>
              <a:cs typeface="Arial"/>
              <a:sym typeface="Arial"/>
            </a:endParaRPr>
          </a:p>
          <a:p>
            <a:pPr marL="0" marR="0" lvl="0" indent="0" algn="just" rtl="0">
              <a:spcBef>
                <a:spcPts val="0"/>
              </a:spcBef>
              <a:spcAft>
                <a:spcPts val="0"/>
              </a:spcAft>
              <a:buNone/>
            </a:pPr>
            <a:endParaRPr sz="2052" b="1" i="0" u="none" strike="noStrike" cap="none" dirty="0">
              <a:solidFill>
                <a:srgbClr val="002060"/>
              </a:solidFill>
              <a:latin typeface="Arial"/>
              <a:ea typeface="Arial"/>
              <a:cs typeface="Arial"/>
              <a:sym typeface="Arial"/>
            </a:endParaRPr>
          </a:p>
          <a:p>
            <a:pPr marL="0" marR="0" lvl="0" indent="0" algn="just" rtl="0">
              <a:spcBef>
                <a:spcPts val="0"/>
              </a:spcBef>
              <a:spcAft>
                <a:spcPts val="0"/>
              </a:spcAft>
              <a:buNone/>
            </a:pPr>
            <a:endParaRPr sz="2052" b="1" i="0" u="none" strike="noStrike" cap="none" dirty="0">
              <a:solidFill>
                <a:srgbClr val="00206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85"/>
        <p:cNvGrpSpPr/>
        <p:nvPr/>
      </p:nvGrpSpPr>
      <p:grpSpPr>
        <a:xfrm>
          <a:off x="0" y="0"/>
          <a:ext cx="0" cy="0"/>
          <a:chOff x="0" y="0"/>
          <a:chExt cx="0" cy="0"/>
        </a:xfrm>
      </p:grpSpPr>
      <p:sp>
        <p:nvSpPr>
          <p:cNvPr id="386" name="Google Shape;386;p14"/>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13</a:t>
            </a:fld>
            <a:endParaRPr/>
          </a:p>
        </p:txBody>
      </p:sp>
      <p:sp>
        <p:nvSpPr>
          <p:cNvPr id="387" name="Google Shape;387;p14"/>
          <p:cNvSpPr txBox="1"/>
          <p:nvPr/>
        </p:nvSpPr>
        <p:spPr>
          <a:xfrm>
            <a:off x="2367150" y="1825080"/>
            <a:ext cx="7457700" cy="18471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400" b="1" i="0" u="none" strike="noStrike" cap="none" dirty="0">
                <a:solidFill>
                  <a:srgbClr val="FFFFFF"/>
                </a:solidFill>
                <a:latin typeface="Bebas Neue"/>
                <a:ea typeface="Bebas Neue"/>
                <a:cs typeface="Bebas Neue"/>
                <a:sym typeface="Bebas Neue"/>
              </a:rPr>
              <a:t>III. M&amp;E start-up - the </a:t>
            </a:r>
            <a:r>
              <a:rPr lang="fr-FR" sz="5400" b="1" i="0" u="none" strike="noStrike" cap="none" dirty="0" err="1">
                <a:solidFill>
                  <a:srgbClr val="FFFFFF"/>
                </a:solidFill>
                <a:latin typeface="Bebas Neue"/>
                <a:ea typeface="Bebas Neue"/>
                <a:cs typeface="Bebas Neue"/>
                <a:sym typeface="Bebas Neue"/>
              </a:rPr>
              <a:t>quality</a:t>
            </a:r>
            <a:r>
              <a:rPr lang="fr-FR" sz="5400" b="1" i="0" u="none" strike="noStrike" cap="none" dirty="0">
                <a:solidFill>
                  <a:srgbClr val="FFFFFF"/>
                </a:solidFill>
                <a:latin typeface="Bebas Neue"/>
                <a:ea typeface="Bebas Neue"/>
                <a:cs typeface="Bebas Neue"/>
                <a:sym typeface="Bebas Neue"/>
              </a:rPr>
              <a:t> of </a:t>
            </a:r>
            <a:r>
              <a:rPr lang="fr-FR" sz="5400" b="1" i="0" u="none" strike="noStrike" cap="none" dirty="0" err="1">
                <a:solidFill>
                  <a:srgbClr val="FFFFFF"/>
                </a:solidFill>
                <a:latin typeface="Bebas Neue"/>
                <a:ea typeface="Bebas Neue"/>
                <a:cs typeface="Bebas Neue"/>
                <a:sym typeface="Bebas Neue"/>
              </a:rPr>
              <a:t>indicators</a:t>
            </a:r>
            <a:endParaRPr sz="1400" b="0" i="0" u="none" strike="noStrike" cap="none" dirty="0">
              <a:solidFill>
                <a:srgbClr val="000000"/>
              </a:solidFill>
              <a:latin typeface="Arial"/>
              <a:ea typeface="Arial"/>
              <a:cs typeface="Arial"/>
              <a:sym typeface="Arial"/>
            </a:endParaRPr>
          </a:p>
        </p:txBody>
      </p:sp>
      <p:grpSp>
        <p:nvGrpSpPr>
          <p:cNvPr id="388" name="Google Shape;388;p14"/>
          <p:cNvGrpSpPr/>
          <p:nvPr/>
        </p:nvGrpSpPr>
        <p:grpSpPr>
          <a:xfrm>
            <a:off x="5148045" y="4947748"/>
            <a:ext cx="1895970" cy="1773731"/>
            <a:chOff x="3137400" y="1009650"/>
            <a:chExt cx="2869204" cy="2708400"/>
          </a:xfrm>
        </p:grpSpPr>
        <p:sp>
          <p:nvSpPr>
            <p:cNvPr id="389" name="Google Shape;389;p14"/>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390" name="Google Shape;390;p14"/>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15"/>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14</a:t>
            </a:fld>
            <a:endParaRPr/>
          </a:p>
        </p:txBody>
      </p:sp>
      <p:sp>
        <p:nvSpPr>
          <p:cNvPr id="397" name="Google Shape;397;p15"/>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INDICATORS</a:t>
            </a:r>
            <a:endParaRPr sz="6300" b="1" i="0" u="none" strike="noStrike" cap="none">
              <a:solidFill>
                <a:srgbClr val="FFFFFF"/>
              </a:solidFill>
              <a:latin typeface="Bebas Neue"/>
              <a:ea typeface="Bebas Neue"/>
              <a:cs typeface="Bebas Neue"/>
              <a:sym typeface="Bebas Neue"/>
            </a:endParaRPr>
          </a:p>
        </p:txBody>
      </p:sp>
      <p:sp>
        <p:nvSpPr>
          <p:cNvPr id="398" name="Google Shape;398;p15"/>
          <p:cNvSpPr/>
          <p:nvPr/>
        </p:nvSpPr>
        <p:spPr>
          <a:xfrm>
            <a:off x="2228539" y="1498995"/>
            <a:ext cx="8154648" cy="3290197"/>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None/>
            </a:pPr>
            <a:r>
              <a:rPr lang="fr-FR" sz="2000" b="1" i="0" u="none" strike="noStrike" cap="none" dirty="0" err="1">
                <a:solidFill>
                  <a:srgbClr val="E84E0F"/>
                </a:solidFill>
                <a:highlight>
                  <a:srgbClr val="FFFFFF"/>
                </a:highlight>
                <a:latin typeface="Arial Narrow"/>
                <a:ea typeface="Arial Narrow"/>
                <a:cs typeface="Arial Narrow"/>
                <a:sym typeface="Arial Narrow"/>
              </a:rPr>
              <a:t>Indicators</a:t>
            </a:r>
            <a:r>
              <a:rPr lang="fr-FR" sz="2000" b="1" i="0" u="none" strike="noStrike" cap="none" dirty="0">
                <a:solidFill>
                  <a:srgbClr val="E84E0F"/>
                </a:solidFill>
                <a:highlight>
                  <a:srgbClr val="FFFFFF"/>
                </a:highlight>
                <a:latin typeface="Arial Narrow"/>
                <a:ea typeface="Arial Narrow"/>
                <a:cs typeface="Arial Narrow"/>
                <a:sym typeface="Arial Narrow"/>
              </a:rPr>
              <a:t> are at the </a:t>
            </a:r>
            <a:r>
              <a:rPr lang="fr-FR" sz="2000" b="1" i="0" u="none" strike="noStrike" cap="none" dirty="0" err="1">
                <a:solidFill>
                  <a:srgbClr val="E84E0F"/>
                </a:solidFill>
                <a:highlight>
                  <a:srgbClr val="FFFFFF"/>
                </a:highlight>
                <a:latin typeface="Arial Narrow"/>
                <a:ea typeface="Arial Narrow"/>
                <a:cs typeface="Arial Narrow"/>
                <a:sym typeface="Arial Narrow"/>
              </a:rPr>
              <a:t>heart</a:t>
            </a:r>
            <a:r>
              <a:rPr lang="fr-FR" sz="2000" b="1" i="0" u="none" strike="noStrike" cap="none" dirty="0">
                <a:solidFill>
                  <a:srgbClr val="E84E0F"/>
                </a:solidFill>
                <a:highlight>
                  <a:srgbClr val="FFFFFF"/>
                </a:highlight>
                <a:latin typeface="Arial Narrow"/>
                <a:ea typeface="Arial Narrow"/>
                <a:cs typeface="Arial Narrow"/>
                <a:sym typeface="Arial Narrow"/>
              </a:rPr>
              <a:t> of a monitoring and </a:t>
            </a:r>
            <a:r>
              <a:rPr lang="fr-FR" sz="2000" b="1" i="0" u="none" strike="noStrike" cap="none" dirty="0" err="1">
                <a:solidFill>
                  <a:srgbClr val="E84E0F"/>
                </a:solidFill>
                <a:highlight>
                  <a:srgbClr val="FFFFFF"/>
                </a:highlight>
                <a:latin typeface="Arial Narrow"/>
                <a:ea typeface="Arial Narrow"/>
                <a:cs typeface="Arial Narrow"/>
                <a:sym typeface="Arial Narrow"/>
              </a:rPr>
              <a:t>evaluation</a:t>
            </a:r>
            <a:r>
              <a:rPr lang="fr-FR" sz="2000" b="1" i="0" u="none" strike="noStrike" cap="none" dirty="0">
                <a:solidFill>
                  <a:srgbClr val="E84E0F"/>
                </a:solidFill>
                <a:highlight>
                  <a:srgbClr val="FFFFFF"/>
                </a:highlight>
                <a:latin typeface="Arial Narrow"/>
                <a:ea typeface="Arial Narrow"/>
                <a:cs typeface="Arial Narrow"/>
                <a:sym typeface="Arial Narrow"/>
              </a:rPr>
              <a:t> system. </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None/>
            </a:pPr>
            <a:endParaRPr sz="2000" b="0" i="0" u="none" strike="noStrike" cap="none" dirty="0">
              <a:solidFill>
                <a:srgbClr val="262775"/>
              </a:solidFill>
              <a:highlight>
                <a:srgbClr val="FFFFFF"/>
              </a:highlight>
              <a:latin typeface="Arial Narrow"/>
              <a:ea typeface="Arial Narrow"/>
              <a:cs typeface="Arial Narrow"/>
              <a:sym typeface="Arial Narrow"/>
            </a:endParaRPr>
          </a:p>
          <a:p>
            <a:pPr marL="0" marR="0" lvl="0" indent="0" algn="just" rtl="0">
              <a:lnSpc>
                <a:spcPct val="90000"/>
              </a:lnSpc>
              <a:spcBef>
                <a:spcPts val="1000"/>
              </a:spcBef>
              <a:spcAft>
                <a:spcPts val="0"/>
              </a:spcAft>
              <a:buNone/>
            </a:pPr>
            <a:r>
              <a:rPr lang="fr-FR" sz="2000" b="0" i="0" u="none" strike="noStrike" cap="none" dirty="0">
                <a:solidFill>
                  <a:srgbClr val="262775"/>
                </a:solidFill>
                <a:highlight>
                  <a:srgbClr val="FFFFFF"/>
                </a:highlight>
                <a:latin typeface="Arial Narrow"/>
                <a:ea typeface="Arial Narrow"/>
                <a:cs typeface="Arial Narrow"/>
                <a:sym typeface="Arial Narrow"/>
              </a:rPr>
              <a:t>An </a:t>
            </a:r>
            <a:r>
              <a:rPr lang="fr-FR" sz="2000" b="0" i="0" u="none" strike="noStrike" cap="none" dirty="0" err="1">
                <a:solidFill>
                  <a:srgbClr val="262775"/>
                </a:solidFill>
                <a:highlight>
                  <a:srgbClr val="FFFFFF"/>
                </a:highlight>
                <a:latin typeface="Arial Narrow"/>
                <a:ea typeface="Arial Narrow"/>
                <a:cs typeface="Arial Narrow"/>
                <a:sym typeface="Arial Narrow"/>
              </a:rPr>
              <a:t>indicator</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is</a:t>
            </a:r>
            <a:r>
              <a:rPr lang="fr-FR" sz="2000" b="0" i="0" u="none" strike="noStrike" cap="none" dirty="0">
                <a:solidFill>
                  <a:srgbClr val="262775"/>
                </a:solidFill>
                <a:highlight>
                  <a:srgbClr val="FFFFFF"/>
                </a:highlight>
                <a:latin typeface="Arial Narrow"/>
                <a:ea typeface="Arial Narrow"/>
                <a:cs typeface="Arial Narrow"/>
                <a:sym typeface="Arial Narrow"/>
              </a:rPr>
              <a:t> a </a:t>
            </a:r>
            <a:r>
              <a:rPr lang="fr-FR" sz="2000" b="1" i="0" u="none" strike="noStrike" cap="none" dirty="0">
                <a:solidFill>
                  <a:srgbClr val="E84E0F"/>
                </a:solidFill>
                <a:highlight>
                  <a:srgbClr val="FFFFFF"/>
                </a:highlight>
                <a:latin typeface="Arial Narrow"/>
                <a:ea typeface="Arial Narrow"/>
                <a:cs typeface="Arial Narrow"/>
                <a:sym typeface="Arial Narrow"/>
              </a:rPr>
              <a:t>factor </a:t>
            </a:r>
            <a:r>
              <a:rPr lang="fr-FR" sz="2000" b="0" i="0" u="none" strike="noStrike" cap="none" dirty="0">
                <a:solidFill>
                  <a:srgbClr val="262775"/>
                </a:solidFill>
                <a:highlight>
                  <a:srgbClr val="FFFFFF"/>
                </a:highlight>
                <a:latin typeface="Arial Narrow"/>
                <a:ea typeface="Arial Narrow"/>
                <a:cs typeface="Arial Narrow"/>
                <a:sym typeface="Arial Narrow"/>
              </a:rPr>
              <a:t>or </a:t>
            </a:r>
            <a:r>
              <a:rPr lang="fr-FR" sz="2000" b="1" i="0" u="none" strike="noStrike" cap="none" dirty="0">
                <a:solidFill>
                  <a:srgbClr val="E84E0F"/>
                </a:solidFill>
                <a:highlight>
                  <a:srgbClr val="FFFFFF"/>
                </a:highlight>
                <a:latin typeface="Arial Narrow"/>
                <a:ea typeface="Arial Narrow"/>
                <a:cs typeface="Arial Narrow"/>
                <a:sym typeface="Arial Narrow"/>
              </a:rPr>
              <a:t>variable </a:t>
            </a:r>
            <a:r>
              <a:rPr lang="fr-FR" sz="2000" b="0" i="0" u="none" strike="noStrike" cap="none" dirty="0" err="1">
                <a:solidFill>
                  <a:srgbClr val="262775"/>
                </a:solidFill>
                <a:highlight>
                  <a:srgbClr val="FFFFFF"/>
                </a:highlight>
                <a:latin typeface="Arial Narrow"/>
                <a:ea typeface="Arial Narrow"/>
                <a:cs typeface="Arial Narrow"/>
                <a:sym typeface="Arial Narrow"/>
              </a:rPr>
              <a:t>used</a:t>
            </a:r>
            <a:r>
              <a:rPr lang="fr-FR" sz="2000" b="0" i="0" u="none" strike="noStrike" cap="none" dirty="0">
                <a:solidFill>
                  <a:srgbClr val="262775"/>
                </a:solidFill>
                <a:highlight>
                  <a:srgbClr val="FFFFFF"/>
                </a:highlight>
                <a:latin typeface="Arial Narrow"/>
                <a:ea typeface="Arial Narrow"/>
                <a:cs typeface="Arial Narrow"/>
                <a:sym typeface="Arial Narrow"/>
              </a:rPr>
              <a:t> to </a:t>
            </a:r>
            <a:r>
              <a:rPr lang="fr-FR" sz="2000" b="0" i="0" u="none" strike="noStrike" cap="none" dirty="0" err="1">
                <a:solidFill>
                  <a:srgbClr val="262775"/>
                </a:solidFill>
                <a:highlight>
                  <a:srgbClr val="FFFFFF"/>
                </a:highlight>
                <a:latin typeface="Arial Narrow"/>
                <a:ea typeface="Arial Narrow"/>
                <a:cs typeface="Arial Narrow"/>
                <a:sym typeface="Arial Narrow"/>
              </a:rPr>
              <a:t>measure</a:t>
            </a:r>
            <a:r>
              <a:rPr lang="fr-FR" sz="2000" b="0" i="0" u="none" strike="noStrike" cap="none" dirty="0">
                <a:solidFill>
                  <a:srgbClr val="262775"/>
                </a:solidFill>
                <a:highlight>
                  <a:srgbClr val="FFFFFF"/>
                </a:highlight>
                <a:latin typeface="Arial Narrow"/>
                <a:ea typeface="Arial Narrow"/>
                <a:cs typeface="Arial Narrow"/>
                <a:sym typeface="Arial Narrow"/>
              </a:rPr>
              <a:t> : </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None/>
            </a:pPr>
            <a:endParaRPr sz="2000" b="0" i="0" u="none" strike="noStrike" cap="none" dirty="0">
              <a:solidFill>
                <a:srgbClr val="262775"/>
              </a:solidFill>
              <a:highlight>
                <a:srgbClr val="FFFFFF"/>
              </a:highlight>
              <a:latin typeface="Arial Narrow"/>
              <a:ea typeface="Arial Narrow"/>
              <a:cs typeface="Arial Narrow"/>
              <a:sym typeface="Arial Narrow"/>
            </a:endParaRPr>
          </a:p>
          <a:p>
            <a:pPr marL="342900" marR="0" lvl="0" indent="-342900" algn="just" rtl="0">
              <a:lnSpc>
                <a:spcPct val="90000"/>
              </a:lnSpc>
              <a:spcBef>
                <a:spcPts val="1000"/>
              </a:spcBef>
              <a:spcAft>
                <a:spcPts val="0"/>
              </a:spcAft>
              <a:buClr>
                <a:srgbClr val="002060"/>
              </a:buClr>
              <a:buSzPts val="2800"/>
              <a:buFont typeface="Arial"/>
              <a:buChar char="•"/>
            </a:pPr>
            <a:r>
              <a:rPr lang="fr-FR" sz="2000" b="0" i="0" u="none" strike="noStrike" cap="none" dirty="0">
                <a:solidFill>
                  <a:srgbClr val="262775"/>
                </a:solidFill>
                <a:highlight>
                  <a:srgbClr val="FFFFFF"/>
                </a:highlight>
                <a:latin typeface="Arial Narrow"/>
                <a:ea typeface="Arial Narrow"/>
                <a:cs typeface="Arial Narrow"/>
                <a:sym typeface="Arial Narrow"/>
              </a:rPr>
              <a:t>Project </a:t>
            </a:r>
            <a:r>
              <a:rPr lang="fr-FR" sz="2000" b="0" i="0" u="none" strike="noStrike" cap="none" dirty="0" err="1">
                <a:solidFill>
                  <a:srgbClr val="262775"/>
                </a:solidFill>
                <a:highlight>
                  <a:srgbClr val="FFFFFF"/>
                </a:highlight>
                <a:latin typeface="Arial Narrow"/>
                <a:ea typeface="Arial Narrow"/>
                <a:cs typeface="Arial Narrow"/>
                <a:sym typeface="Arial Narrow"/>
              </a:rPr>
              <a:t>progress</a:t>
            </a:r>
            <a:r>
              <a:rPr lang="fr-FR" sz="2000" b="0" i="0" u="none" strike="noStrike" cap="none" dirty="0">
                <a:solidFill>
                  <a:srgbClr val="262775"/>
                </a:solidFill>
                <a:highlight>
                  <a:srgbClr val="FFFFFF"/>
                </a:highlight>
                <a:latin typeface="Arial Narrow"/>
                <a:ea typeface="Arial Narrow"/>
                <a:cs typeface="Arial Narrow"/>
                <a:sym typeface="Arial Narrow"/>
              </a:rPr>
              <a:t>, </a:t>
            </a:r>
            <a:endParaRPr sz="1400" b="0" i="0" u="none" strike="noStrike" cap="none" dirty="0">
              <a:solidFill>
                <a:srgbClr val="000000"/>
              </a:solidFill>
              <a:latin typeface="Arial"/>
              <a:ea typeface="Arial"/>
              <a:cs typeface="Arial"/>
              <a:sym typeface="Arial"/>
            </a:endParaRPr>
          </a:p>
          <a:p>
            <a:pPr marL="342900" marR="0" lvl="0" indent="-342900" algn="just" rtl="0">
              <a:lnSpc>
                <a:spcPct val="90000"/>
              </a:lnSpc>
              <a:spcBef>
                <a:spcPts val="1000"/>
              </a:spcBef>
              <a:spcAft>
                <a:spcPts val="0"/>
              </a:spcAft>
              <a:buClr>
                <a:srgbClr val="002060"/>
              </a:buClr>
              <a:buSzPts val="2800"/>
              <a:buFont typeface="Arial"/>
              <a:buChar char="•"/>
            </a:pPr>
            <a:r>
              <a:rPr lang="fr-FR" sz="2000" b="0" i="0" u="none" strike="noStrike" cap="none" dirty="0" err="1">
                <a:solidFill>
                  <a:srgbClr val="262775"/>
                </a:solidFill>
                <a:highlight>
                  <a:srgbClr val="FFFFFF"/>
                </a:highlight>
                <a:latin typeface="Arial Narrow"/>
                <a:ea typeface="Arial Narrow"/>
                <a:cs typeface="Arial Narrow"/>
                <a:sym typeface="Arial Narrow"/>
              </a:rPr>
              <a:t>Achieving</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results</a:t>
            </a:r>
            <a:r>
              <a:rPr lang="fr-FR" sz="2000" b="0" i="0" u="none" strike="noStrike" cap="none" dirty="0">
                <a:solidFill>
                  <a:srgbClr val="262775"/>
                </a:solidFill>
                <a:highlight>
                  <a:srgbClr val="FFFFFF"/>
                </a:highlight>
                <a:latin typeface="Arial Narrow"/>
                <a:ea typeface="Arial Narrow"/>
                <a:cs typeface="Arial Narrow"/>
                <a:sym typeface="Arial Narrow"/>
              </a:rPr>
              <a:t> and objectives. </a:t>
            </a:r>
            <a:endParaRPr sz="1400" b="0" i="0" u="none" strike="noStrike" cap="none" dirty="0">
              <a:solidFill>
                <a:srgbClr val="000000"/>
              </a:solidFill>
              <a:latin typeface="Arial"/>
              <a:ea typeface="Arial"/>
              <a:cs typeface="Arial"/>
              <a:sym typeface="Arial"/>
            </a:endParaRPr>
          </a:p>
          <a:p>
            <a:pPr marL="342900" marR="0" lvl="0" indent="-342900" algn="just" rtl="0">
              <a:lnSpc>
                <a:spcPct val="90000"/>
              </a:lnSpc>
              <a:spcBef>
                <a:spcPts val="1000"/>
              </a:spcBef>
              <a:spcAft>
                <a:spcPts val="0"/>
              </a:spcAft>
              <a:buClr>
                <a:srgbClr val="002060"/>
              </a:buClr>
              <a:buSzPts val="2800"/>
              <a:buFont typeface="Arial"/>
              <a:buChar char="•"/>
            </a:pPr>
            <a:r>
              <a:rPr lang="fr-FR" sz="2000" b="0" i="0" u="none" strike="noStrike" cap="none" dirty="0" err="1">
                <a:solidFill>
                  <a:srgbClr val="262775"/>
                </a:solidFill>
                <a:highlight>
                  <a:srgbClr val="FFFFFF"/>
                </a:highlight>
                <a:latin typeface="Arial Narrow"/>
                <a:ea typeface="Arial Narrow"/>
                <a:cs typeface="Arial Narrow"/>
                <a:sym typeface="Arial Narrow"/>
              </a:rPr>
              <a:t>Measure</a:t>
            </a:r>
            <a:r>
              <a:rPr lang="fr-FR" sz="2000" b="0" i="0" u="none" strike="noStrike" cap="none" dirty="0">
                <a:solidFill>
                  <a:srgbClr val="262775"/>
                </a:solidFill>
                <a:highlight>
                  <a:srgbClr val="FFFFFF"/>
                </a:highlight>
                <a:latin typeface="Arial Narrow"/>
                <a:ea typeface="Arial Narrow"/>
                <a:cs typeface="Arial Narrow"/>
                <a:sym typeface="Arial Narrow"/>
              </a:rPr>
              <a:t> the change </a:t>
            </a:r>
            <a:r>
              <a:rPr lang="fr-FR" sz="2000" b="0" i="0" u="none" strike="noStrike" cap="none" dirty="0" err="1">
                <a:solidFill>
                  <a:srgbClr val="262775"/>
                </a:solidFill>
                <a:highlight>
                  <a:srgbClr val="FFFFFF"/>
                </a:highlight>
                <a:latin typeface="Arial Narrow"/>
                <a:ea typeface="Arial Narrow"/>
                <a:cs typeface="Arial Narrow"/>
                <a:sym typeface="Arial Narrow"/>
              </a:rPr>
              <a:t>between</a:t>
            </a:r>
            <a:r>
              <a:rPr lang="fr-FR" sz="2000" b="0" i="0" u="none" strike="noStrike" cap="none" dirty="0">
                <a:solidFill>
                  <a:srgbClr val="262775"/>
                </a:solidFill>
                <a:highlight>
                  <a:srgbClr val="FFFFFF"/>
                </a:highlight>
                <a:latin typeface="Arial Narrow"/>
                <a:ea typeface="Arial Narrow"/>
                <a:cs typeface="Arial Narrow"/>
                <a:sym typeface="Arial Narrow"/>
              </a:rPr>
              <a:t> a </a:t>
            </a:r>
            <a:r>
              <a:rPr lang="fr-FR" sz="2000" b="0" i="0" u="none" strike="noStrike" cap="none" dirty="0" err="1">
                <a:solidFill>
                  <a:srgbClr val="262775"/>
                </a:solidFill>
                <a:highlight>
                  <a:srgbClr val="FFFFFF"/>
                </a:highlight>
                <a:latin typeface="Arial Narrow"/>
                <a:ea typeface="Arial Narrow"/>
                <a:cs typeface="Arial Narrow"/>
                <a:sym typeface="Arial Narrow"/>
              </a:rPr>
              <a:t>baseline</a:t>
            </a:r>
            <a:r>
              <a:rPr lang="fr-FR" sz="2000" b="0" i="0" u="none" strike="noStrike" cap="none" dirty="0">
                <a:solidFill>
                  <a:srgbClr val="262775"/>
                </a:solidFill>
                <a:highlight>
                  <a:srgbClr val="FFFFFF"/>
                </a:highlight>
                <a:latin typeface="Arial Narrow"/>
                <a:ea typeface="Arial Narrow"/>
                <a:cs typeface="Arial Narrow"/>
                <a:sym typeface="Arial Narrow"/>
              </a:rPr>
              <a:t> and an </a:t>
            </a:r>
            <a:r>
              <a:rPr lang="fr-FR" sz="2000" b="0" i="0" u="none" strike="noStrike" cap="none" dirty="0" err="1">
                <a:solidFill>
                  <a:srgbClr val="262775"/>
                </a:solidFill>
                <a:highlight>
                  <a:srgbClr val="FFFFFF"/>
                </a:highlight>
                <a:latin typeface="Arial Narrow"/>
                <a:ea typeface="Arial Narrow"/>
                <a:cs typeface="Arial Narrow"/>
                <a:sym typeface="Arial Narrow"/>
              </a:rPr>
              <a:t>endline</a:t>
            </a:r>
            <a:r>
              <a:rPr lang="fr-FR" sz="2000" b="0" i="0" u="none" strike="noStrike" cap="none" dirty="0">
                <a:solidFill>
                  <a:srgbClr val="262775"/>
                </a:solidFill>
                <a:highlight>
                  <a:srgbClr val="FFFFFF"/>
                </a:highlight>
                <a:latin typeface="Arial Narrow"/>
                <a:ea typeface="Arial Narrow"/>
                <a:cs typeface="Arial Narrow"/>
                <a:sym typeface="Arial Narrow"/>
              </a:rPr>
              <a:t>. </a:t>
            </a:r>
            <a:endParaRPr sz="1400" b="0" i="0" u="none" strike="noStrike" cap="none" dirty="0">
              <a:solidFill>
                <a:srgbClr val="000000"/>
              </a:solidFill>
              <a:latin typeface="Arial"/>
              <a:ea typeface="Arial"/>
              <a:cs typeface="Arial"/>
              <a:sym typeface="Arial"/>
            </a:endParaRPr>
          </a:p>
          <a:p>
            <a:pPr marL="342900" marR="0" lvl="0" indent="-165100" algn="just" rtl="0">
              <a:lnSpc>
                <a:spcPct val="90000"/>
              </a:lnSpc>
              <a:spcBef>
                <a:spcPts val="1000"/>
              </a:spcBef>
              <a:spcAft>
                <a:spcPts val="0"/>
              </a:spcAft>
              <a:buNone/>
            </a:pPr>
            <a:endParaRPr sz="2000" b="0" i="0" u="none" strike="noStrike" cap="none" dirty="0">
              <a:solidFill>
                <a:srgbClr val="262775"/>
              </a:solidFill>
              <a:highlight>
                <a:srgbClr val="FFFFFF"/>
              </a:highlight>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2000" b="0" i="0" u="none" strike="noStrike" cap="none" dirty="0">
              <a:solidFill>
                <a:srgbClr val="262775"/>
              </a:solidFill>
              <a:highlight>
                <a:srgbClr val="FFFFFF"/>
              </a:highlight>
              <a:latin typeface="Arial Narrow"/>
              <a:ea typeface="Arial Narrow"/>
              <a:cs typeface="Arial Narrow"/>
              <a:sym typeface="Arial Narrow"/>
            </a:endParaRPr>
          </a:p>
          <a:p>
            <a:pPr marL="0" marR="0" lvl="0" indent="0" algn="just" rtl="0">
              <a:lnSpc>
                <a:spcPct val="90000"/>
              </a:lnSpc>
              <a:spcBef>
                <a:spcPts val="1000"/>
              </a:spcBef>
              <a:spcAft>
                <a:spcPts val="0"/>
              </a:spcAft>
              <a:buNone/>
            </a:pPr>
            <a:r>
              <a:rPr lang="fr-FR" sz="2000" b="0" i="0" u="none" strike="noStrike" cap="none" dirty="0">
                <a:solidFill>
                  <a:srgbClr val="262775"/>
                </a:solidFill>
                <a:highlight>
                  <a:srgbClr val="FFFFFF"/>
                </a:highlight>
                <a:latin typeface="Arial Narrow"/>
                <a:ea typeface="Arial Narrow"/>
                <a:cs typeface="Arial Narrow"/>
                <a:sym typeface="Arial Narrow"/>
              </a:rPr>
              <a:t>The </a:t>
            </a:r>
            <a:r>
              <a:rPr lang="fr-FR" sz="2000" b="0" i="0" u="none" strike="noStrike" cap="none" dirty="0" err="1">
                <a:solidFill>
                  <a:srgbClr val="262775"/>
                </a:solidFill>
                <a:highlight>
                  <a:srgbClr val="FFFFFF"/>
                </a:highlight>
                <a:latin typeface="Arial Narrow"/>
                <a:ea typeface="Arial Narrow"/>
                <a:cs typeface="Arial Narrow"/>
                <a:sym typeface="Arial Narrow"/>
              </a:rPr>
              <a:t>choice</a:t>
            </a:r>
            <a:r>
              <a:rPr lang="fr-FR" sz="2000" b="0" i="0" u="none" strike="noStrike" cap="none" dirty="0">
                <a:solidFill>
                  <a:srgbClr val="262775"/>
                </a:solidFill>
                <a:highlight>
                  <a:srgbClr val="FFFFFF"/>
                </a:highlight>
                <a:latin typeface="Arial Narrow"/>
                <a:ea typeface="Arial Narrow"/>
                <a:cs typeface="Arial Narrow"/>
                <a:sym typeface="Arial Narrow"/>
              </a:rPr>
              <a:t> of </a:t>
            </a:r>
            <a:r>
              <a:rPr lang="fr-FR" sz="2000" b="0" i="0" u="none" strike="noStrike" cap="none" dirty="0" err="1">
                <a:solidFill>
                  <a:srgbClr val="262775"/>
                </a:solidFill>
                <a:highlight>
                  <a:srgbClr val="FFFFFF"/>
                </a:highlight>
                <a:latin typeface="Arial Narrow"/>
                <a:ea typeface="Arial Narrow"/>
                <a:cs typeface="Arial Narrow"/>
                <a:sym typeface="Arial Narrow"/>
              </a:rPr>
              <a:t>indicator</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also</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depends</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1" i="0" u="none" strike="noStrike" cap="none" dirty="0">
                <a:solidFill>
                  <a:srgbClr val="E84E0F"/>
                </a:solidFill>
                <a:highlight>
                  <a:srgbClr val="FFFFFF"/>
                </a:highlight>
                <a:latin typeface="Arial Narrow"/>
                <a:ea typeface="Arial Narrow"/>
                <a:cs typeface="Arial Narrow"/>
                <a:sym typeface="Arial Narrow"/>
              </a:rPr>
              <a:t>on the </a:t>
            </a:r>
            <a:r>
              <a:rPr lang="fr-FR" sz="2000" b="1" i="0" u="none" strike="noStrike" cap="none" dirty="0" err="1">
                <a:solidFill>
                  <a:srgbClr val="E84E0F"/>
                </a:solidFill>
                <a:highlight>
                  <a:srgbClr val="FFFFFF"/>
                </a:highlight>
                <a:latin typeface="Arial Narrow"/>
                <a:ea typeface="Arial Narrow"/>
                <a:cs typeface="Arial Narrow"/>
                <a:sym typeface="Arial Narrow"/>
              </a:rPr>
              <a:t>resources</a:t>
            </a:r>
            <a:r>
              <a:rPr lang="fr-FR" sz="2000" b="1" i="0" u="none" strike="noStrike" cap="none" dirty="0">
                <a:solidFill>
                  <a:srgbClr val="E84E0F"/>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allocated</a:t>
            </a:r>
            <a:r>
              <a:rPr lang="fr-FR" sz="2000" b="0" i="0" u="none" strike="noStrike" cap="none" dirty="0">
                <a:solidFill>
                  <a:srgbClr val="262775"/>
                </a:solidFill>
                <a:highlight>
                  <a:srgbClr val="FFFFFF"/>
                </a:highlight>
                <a:latin typeface="Arial Narrow"/>
                <a:ea typeface="Arial Narrow"/>
                <a:cs typeface="Arial Narrow"/>
                <a:sym typeface="Arial Narrow"/>
              </a:rPr>
              <a:t> to the monitoring system, </a:t>
            </a:r>
            <a:r>
              <a:rPr lang="fr-FR" sz="2000" b="0" i="0" u="none" strike="noStrike" cap="none" dirty="0" err="1">
                <a:solidFill>
                  <a:srgbClr val="262775"/>
                </a:solidFill>
                <a:highlight>
                  <a:srgbClr val="FFFFFF"/>
                </a:highlight>
                <a:latin typeface="Arial Narrow"/>
                <a:ea typeface="Arial Narrow"/>
                <a:cs typeface="Arial Narrow"/>
                <a:sym typeface="Arial Narrow"/>
              </a:rPr>
              <a:t>which</a:t>
            </a:r>
            <a:r>
              <a:rPr lang="fr-FR" sz="2000" b="0" i="0" u="none" strike="noStrike" cap="none" dirty="0">
                <a:solidFill>
                  <a:srgbClr val="262775"/>
                </a:solidFill>
                <a:highlight>
                  <a:srgbClr val="FFFFFF"/>
                </a:highlight>
                <a:latin typeface="Arial Narrow"/>
                <a:ea typeface="Arial Narrow"/>
                <a:cs typeface="Arial Narrow"/>
                <a:sym typeface="Arial Narrow"/>
              </a:rPr>
              <a:t> must </a:t>
            </a:r>
            <a:r>
              <a:rPr lang="fr-FR" sz="2000" b="0" i="0" u="none" strike="noStrike" cap="none" dirty="0" err="1">
                <a:solidFill>
                  <a:srgbClr val="262775"/>
                </a:solidFill>
                <a:highlight>
                  <a:srgbClr val="FFFFFF"/>
                </a:highlight>
                <a:latin typeface="Arial Narrow"/>
                <a:ea typeface="Arial Narrow"/>
                <a:cs typeface="Arial Narrow"/>
                <a:sym typeface="Arial Narrow"/>
              </a:rPr>
              <a:t>be</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appropriate</a:t>
            </a:r>
            <a:r>
              <a:rPr lang="fr-FR" sz="2000" b="0" i="0" u="none" strike="noStrike" cap="none" dirty="0">
                <a:solidFill>
                  <a:srgbClr val="262775"/>
                </a:solidFill>
                <a:highlight>
                  <a:srgbClr val="FFFFFF"/>
                </a:highlight>
                <a:latin typeface="Arial Narrow"/>
                <a:ea typeface="Arial Narrow"/>
                <a:cs typeface="Arial Narrow"/>
                <a:sym typeface="Arial Narrow"/>
              </a:rPr>
              <a:t>. </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None/>
            </a:pPr>
            <a:endParaRPr sz="2000" b="0" i="0" u="none" strike="noStrike" cap="none" dirty="0">
              <a:solidFill>
                <a:srgbClr val="262775"/>
              </a:solidFill>
              <a:highlight>
                <a:srgbClr val="FFFFFF"/>
              </a:highlight>
              <a:latin typeface="Arial Narrow"/>
              <a:ea typeface="Arial Narrow"/>
              <a:cs typeface="Arial Narrow"/>
              <a:sym typeface="Arial Narrow"/>
            </a:endParaRPr>
          </a:p>
          <a:p>
            <a:pPr marL="285750" marR="0" lvl="0" indent="-196850" algn="l" rtl="0">
              <a:spcBef>
                <a:spcPts val="0"/>
              </a:spcBef>
              <a:spcAft>
                <a:spcPts val="0"/>
              </a:spcAft>
              <a:buNone/>
            </a:pPr>
            <a:endParaRPr sz="1400" b="0" i="0" u="none" strike="noStrike" cap="none" dirty="0">
              <a:solidFill>
                <a:srgbClr val="262775"/>
              </a:solidFill>
              <a:latin typeface="Arial"/>
              <a:ea typeface="Arial"/>
              <a:cs typeface="Arial"/>
              <a:sym typeface="Arial"/>
            </a:endParaRPr>
          </a:p>
          <a:p>
            <a:pPr marL="0" marR="0" lvl="0" indent="0" algn="l" rtl="0">
              <a:spcBef>
                <a:spcPts val="0"/>
              </a:spcBef>
              <a:spcAft>
                <a:spcPts val="0"/>
              </a:spcAft>
              <a:buNone/>
            </a:pPr>
            <a:br>
              <a:rPr lang="fr-FR" sz="1400" b="0" i="0" u="none" strike="noStrike" cap="none" dirty="0">
                <a:solidFill>
                  <a:srgbClr val="262775"/>
                </a:solidFill>
                <a:latin typeface="Arial"/>
                <a:ea typeface="Arial"/>
                <a:cs typeface="Arial"/>
                <a:sym typeface="Arial"/>
              </a:rPr>
            </a:br>
            <a:endParaRPr sz="1400" b="0" i="0" u="none" strike="noStrike" cap="none" dirty="0">
              <a:solidFill>
                <a:srgbClr val="262775"/>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16"/>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15</a:t>
            </a:fld>
            <a:endParaRPr/>
          </a:p>
        </p:txBody>
      </p:sp>
      <p:sp>
        <p:nvSpPr>
          <p:cNvPr id="405" name="Google Shape;405;p16"/>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QUANTITATIVE OR QUALITATIVE</a:t>
            </a:r>
            <a:endParaRPr sz="6300" b="1" i="0" u="none" strike="noStrike" cap="none">
              <a:solidFill>
                <a:srgbClr val="FFFFFF"/>
              </a:solidFill>
              <a:latin typeface="Bebas Neue"/>
              <a:ea typeface="Bebas Neue"/>
              <a:cs typeface="Bebas Neue"/>
              <a:sym typeface="Bebas Neue"/>
            </a:endParaRPr>
          </a:p>
        </p:txBody>
      </p:sp>
      <p:sp>
        <p:nvSpPr>
          <p:cNvPr id="406" name="Google Shape;406;p16"/>
          <p:cNvSpPr/>
          <p:nvPr/>
        </p:nvSpPr>
        <p:spPr>
          <a:xfrm>
            <a:off x="2228539" y="1498995"/>
            <a:ext cx="8154648" cy="3290197"/>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None/>
            </a:pPr>
            <a:r>
              <a:rPr lang="fr-FR" sz="2000" b="0" i="0" u="none" strike="noStrike" cap="none">
                <a:solidFill>
                  <a:srgbClr val="262775"/>
                </a:solidFill>
                <a:highlight>
                  <a:srgbClr val="FFFFFF"/>
                </a:highlight>
                <a:latin typeface="Arial Narrow"/>
                <a:ea typeface="Arial Narrow"/>
                <a:cs typeface="Arial Narrow"/>
                <a:sym typeface="Arial Narrow"/>
              </a:rPr>
              <a:t>It expresses </a:t>
            </a:r>
            <a:r>
              <a:rPr lang="fr-FR" sz="2000" b="1" i="0" u="none" strike="noStrike" cap="none">
                <a:solidFill>
                  <a:srgbClr val="E84E0F"/>
                </a:solidFill>
                <a:highlight>
                  <a:srgbClr val="FFFFFF"/>
                </a:highlight>
                <a:latin typeface="Arial Narrow"/>
                <a:ea typeface="Arial Narrow"/>
                <a:cs typeface="Arial Narrow"/>
                <a:sym typeface="Arial Narrow"/>
              </a:rPr>
              <a:t>quantitative </a:t>
            </a:r>
            <a:r>
              <a:rPr lang="fr-FR" sz="2000" b="0" i="0" u="none" strike="noStrike" cap="none">
                <a:solidFill>
                  <a:srgbClr val="262775"/>
                </a:solidFill>
                <a:highlight>
                  <a:srgbClr val="FFFFFF"/>
                </a:highlight>
                <a:latin typeface="Arial Narrow"/>
                <a:ea typeface="Arial Narrow"/>
                <a:cs typeface="Arial Narrow"/>
                <a:sym typeface="Arial Narrow"/>
              </a:rPr>
              <a:t>or </a:t>
            </a:r>
            <a:r>
              <a:rPr lang="fr-FR" sz="2000" b="1" i="0" u="none" strike="noStrike" cap="none">
                <a:solidFill>
                  <a:srgbClr val="E84E0F"/>
                </a:solidFill>
                <a:highlight>
                  <a:srgbClr val="FFFFFF"/>
                </a:highlight>
                <a:latin typeface="Arial Narrow"/>
                <a:ea typeface="Arial Narrow"/>
                <a:cs typeface="Arial Narrow"/>
                <a:sym typeface="Arial Narrow"/>
              </a:rPr>
              <a:t>qualitative </a:t>
            </a:r>
            <a:r>
              <a:rPr lang="fr-FR" sz="2000" b="0" i="0" u="none" strike="noStrike" cap="none">
                <a:solidFill>
                  <a:srgbClr val="262775"/>
                </a:solidFill>
                <a:highlight>
                  <a:srgbClr val="FFFFFF"/>
                </a:highlight>
                <a:latin typeface="Arial Narrow"/>
                <a:ea typeface="Arial Narrow"/>
                <a:cs typeface="Arial Narrow"/>
                <a:sym typeface="Arial Narrow"/>
              </a:rPr>
              <a:t>data</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None/>
            </a:pPr>
            <a:endParaRPr sz="2000" b="1" i="0" u="none" strike="noStrike" cap="none">
              <a:solidFill>
                <a:srgbClr val="E84E0F"/>
              </a:solidFill>
              <a:highlight>
                <a:srgbClr val="FFFFFF"/>
              </a:highlight>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2000" b="0" i="0" u="none" strike="noStrike" cap="none">
              <a:solidFill>
                <a:srgbClr val="262775"/>
              </a:solidFill>
              <a:highlight>
                <a:srgbClr val="FFFFFF"/>
              </a:highlight>
              <a:latin typeface="Arial Narrow"/>
              <a:ea typeface="Arial Narrow"/>
              <a:cs typeface="Arial Narrow"/>
              <a:sym typeface="Arial Narrow"/>
            </a:endParaRPr>
          </a:p>
          <a:p>
            <a:pPr marL="285750" marR="0" lvl="0" indent="-196850" algn="l" rtl="0">
              <a:spcBef>
                <a:spcPts val="0"/>
              </a:spcBef>
              <a:spcAft>
                <a:spcPts val="0"/>
              </a:spcAft>
              <a:buNone/>
            </a:pPr>
            <a:endParaRPr sz="1400" b="0"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br>
              <a:rPr lang="fr-FR" sz="1400" b="0" i="0" u="none" strike="noStrike" cap="none">
                <a:solidFill>
                  <a:srgbClr val="262775"/>
                </a:solidFill>
                <a:latin typeface="Arial"/>
                <a:ea typeface="Arial"/>
                <a:cs typeface="Arial"/>
                <a:sym typeface="Arial"/>
              </a:rPr>
            </a:br>
            <a:endParaRPr sz="1400" b="0" i="0" u="none" strike="noStrike" cap="none">
              <a:solidFill>
                <a:srgbClr val="262775"/>
              </a:solidFill>
              <a:latin typeface="Arial"/>
              <a:ea typeface="Arial"/>
              <a:cs typeface="Arial"/>
              <a:sym typeface="Arial"/>
            </a:endParaRPr>
          </a:p>
        </p:txBody>
      </p:sp>
      <p:sp>
        <p:nvSpPr>
          <p:cNvPr id="407" name="Google Shape;407;p16"/>
          <p:cNvSpPr txBox="1"/>
          <p:nvPr/>
        </p:nvSpPr>
        <p:spPr>
          <a:xfrm>
            <a:off x="1981201" y="2139821"/>
            <a:ext cx="3897443" cy="1754286"/>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0" i="0" u="none" strike="noStrike" cap="none">
                <a:solidFill>
                  <a:srgbClr val="FFFFFF"/>
                </a:solidFill>
                <a:latin typeface="Poppins"/>
                <a:ea typeface="Poppins"/>
                <a:cs typeface="Poppins"/>
                <a:sym typeface="Poppins"/>
              </a:rPr>
              <a:t>1.observables (existence or absence) </a:t>
            </a:r>
            <a:endParaRPr sz="1400" b="0" i="0" u="none" strike="noStrike" cap="none">
              <a:solidFill>
                <a:srgbClr val="000000"/>
              </a:solidFill>
              <a:latin typeface="Poppins"/>
              <a:ea typeface="Poppins"/>
              <a:cs typeface="Poppins"/>
              <a:sym typeface="Poppins"/>
            </a:endParaRPr>
          </a:p>
          <a:p>
            <a:pPr marL="0" marR="0" lvl="0" indent="0" algn="l" rtl="0">
              <a:spcBef>
                <a:spcPts val="0"/>
              </a:spcBef>
              <a:spcAft>
                <a:spcPts val="0"/>
              </a:spcAft>
              <a:buNone/>
            </a:pPr>
            <a:endParaRPr sz="1800" b="0" i="0" u="none" strike="noStrike" cap="none">
              <a:solidFill>
                <a:srgbClr val="FFFFFF"/>
              </a:solidFill>
              <a:latin typeface="Poppins"/>
              <a:ea typeface="Poppins"/>
              <a:cs typeface="Poppins"/>
              <a:sym typeface="Poppins"/>
            </a:endParaRPr>
          </a:p>
          <a:p>
            <a:pPr marL="0" marR="0" lvl="0" indent="0" algn="l" rtl="0">
              <a:spcBef>
                <a:spcPts val="0"/>
              </a:spcBef>
              <a:spcAft>
                <a:spcPts val="0"/>
              </a:spcAft>
              <a:buNone/>
            </a:pPr>
            <a:r>
              <a:rPr lang="fr-FR" sz="1800" b="0" i="0" u="none" strike="noStrike" cap="none">
                <a:solidFill>
                  <a:srgbClr val="FFFFFF"/>
                </a:solidFill>
                <a:latin typeface="Poppins"/>
                <a:ea typeface="Poppins"/>
                <a:cs typeface="Poppins"/>
                <a:sym typeface="Poppins"/>
              </a:rPr>
              <a:t>2. Measurable (value, quantity)</a:t>
            </a:r>
            <a:endParaRPr sz="1400" b="0" i="0" u="none" strike="noStrike" cap="none">
              <a:solidFill>
                <a:srgbClr val="000000"/>
              </a:solidFill>
              <a:latin typeface="Poppins"/>
              <a:ea typeface="Poppins"/>
              <a:cs typeface="Poppins"/>
              <a:sym typeface="Poppins"/>
            </a:endParaRPr>
          </a:p>
          <a:p>
            <a:pPr marL="0" marR="0" lvl="0" indent="0" algn="l" rtl="0">
              <a:spcBef>
                <a:spcPts val="0"/>
              </a:spcBef>
              <a:spcAft>
                <a:spcPts val="0"/>
              </a:spcAft>
              <a:buNone/>
            </a:pPr>
            <a:endParaRPr sz="1800" b="0" i="0" u="none" strike="noStrike" cap="none">
              <a:solidFill>
                <a:srgbClr val="FFFFFF"/>
              </a:solidFill>
              <a:latin typeface="Poppins"/>
              <a:ea typeface="Poppins"/>
              <a:cs typeface="Poppins"/>
              <a:sym typeface="Poppins"/>
            </a:endParaRPr>
          </a:p>
          <a:p>
            <a:pPr marL="0" marR="0" lvl="0" indent="0" algn="l" rtl="0">
              <a:spcBef>
                <a:spcPts val="0"/>
              </a:spcBef>
              <a:spcAft>
                <a:spcPts val="0"/>
              </a:spcAft>
              <a:buNone/>
            </a:pPr>
            <a:r>
              <a:rPr lang="fr-FR" sz="1800" b="0" i="0" u="none" strike="noStrike" cap="none">
                <a:solidFill>
                  <a:srgbClr val="262775"/>
                </a:solidFill>
                <a:latin typeface="Poppins"/>
                <a:ea typeface="Poppins"/>
                <a:cs typeface="Poppins"/>
                <a:sym typeface="Poppins"/>
              </a:rPr>
              <a:t>Enable comparison</a:t>
            </a:r>
            <a:endParaRPr sz="1800" b="0" i="0" u="none" strike="noStrike" cap="none">
              <a:solidFill>
                <a:srgbClr val="262775"/>
              </a:solidFill>
              <a:latin typeface="Poppins"/>
              <a:ea typeface="Poppins"/>
              <a:cs typeface="Poppins"/>
              <a:sym typeface="Poppins"/>
            </a:endParaRPr>
          </a:p>
        </p:txBody>
      </p:sp>
      <p:sp>
        <p:nvSpPr>
          <p:cNvPr id="408" name="Google Shape;408;p16"/>
          <p:cNvSpPr txBox="1"/>
          <p:nvPr/>
        </p:nvSpPr>
        <p:spPr>
          <a:xfrm>
            <a:off x="6305875" y="2139825"/>
            <a:ext cx="3897300" cy="1754700"/>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0" i="0" u="none" strike="noStrike" cap="none">
                <a:solidFill>
                  <a:srgbClr val="FFFFFF"/>
                </a:solidFill>
                <a:latin typeface="Poppins"/>
                <a:ea typeface="Poppins"/>
                <a:cs typeface="Poppins"/>
                <a:sym typeface="Poppins"/>
              </a:rPr>
              <a:t>1. Value scale</a:t>
            </a:r>
            <a:endParaRPr sz="1400" b="0" i="0" u="none" strike="noStrike" cap="none">
              <a:solidFill>
                <a:srgbClr val="000000"/>
              </a:solidFill>
              <a:latin typeface="Poppins"/>
              <a:ea typeface="Poppins"/>
              <a:cs typeface="Poppins"/>
              <a:sym typeface="Poppins"/>
            </a:endParaRPr>
          </a:p>
          <a:p>
            <a:pPr marL="0" marR="0" lvl="0" indent="0" algn="l" rtl="0">
              <a:spcBef>
                <a:spcPts val="0"/>
              </a:spcBef>
              <a:spcAft>
                <a:spcPts val="0"/>
              </a:spcAft>
              <a:buNone/>
            </a:pPr>
            <a:endParaRPr sz="1800" b="0" i="0" u="none" strike="noStrike" cap="none">
              <a:solidFill>
                <a:srgbClr val="FFFFFF"/>
              </a:solidFill>
              <a:latin typeface="Poppins"/>
              <a:ea typeface="Poppins"/>
              <a:cs typeface="Poppins"/>
              <a:sym typeface="Poppins"/>
            </a:endParaRPr>
          </a:p>
          <a:p>
            <a:pPr marL="0" marR="0" lvl="0" indent="0" algn="l" rtl="0">
              <a:spcBef>
                <a:spcPts val="0"/>
              </a:spcBef>
              <a:spcAft>
                <a:spcPts val="0"/>
              </a:spcAft>
              <a:buNone/>
            </a:pPr>
            <a:r>
              <a:rPr lang="fr-FR" sz="1800" b="0" i="0" u="none" strike="noStrike" cap="none">
                <a:solidFill>
                  <a:srgbClr val="FFFFFF"/>
                </a:solidFill>
                <a:latin typeface="Poppins"/>
                <a:ea typeface="Poppins"/>
                <a:cs typeface="Poppins"/>
                <a:sym typeface="Poppins"/>
              </a:rPr>
              <a:t>2. Public perceptions  </a:t>
            </a:r>
            <a:endParaRPr sz="1400" b="0" i="0" u="none" strike="noStrike" cap="none">
              <a:solidFill>
                <a:srgbClr val="000000"/>
              </a:solidFill>
              <a:latin typeface="Poppins"/>
              <a:ea typeface="Poppins"/>
              <a:cs typeface="Poppins"/>
              <a:sym typeface="Poppins"/>
            </a:endParaRPr>
          </a:p>
          <a:p>
            <a:pPr marL="0" marR="0" lvl="0" indent="0" algn="l" rtl="0">
              <a:spcBef>
                <a:spcPts val="0"/>
              </a:spcBef>
              <a:spcAft>
                <a:spcPts val="0"/>
              </a:spcAft>
              <a:buNone/>
            </a:pPr>
            <a:endParaRPr sz="1800" b="0" i="0" u="none" strike="noStrike" cap="none">
              <a:solidFill>
                <a:srgbClr val="FFFFFF"/>
              </a:solidFill>
              <a:latin typeface="Poppins"/>
              <a:ea typeface="Poppins"/>
              <a:cs typeface="Poppins"/>
              <a:sym typeface="Poppins"/>
            </a:endParaRPr>
          </a:p>
          <a:p>
            <a:pPr marL="0" marR="0" lvl="0" indent="0" algn="l" rtl="0">
              <a:spcBef>
                <a:spcPts val="0"/>
              </a:spcBef>
              <a:spcAft>
                <a:spcPts val="0"/>
              </a:spcAft>
              <a:buNone/>
            </a:pPr>
            <a:r>
              <a:rPr lang="fr-FR" sz="1800" b="0" i="0" u="none" strike="noStrike" cap="none">
                <a:solidFill>
                  <a:srgbClr val="262775"/>
                </a:solidFill>
                <a:latin typeface="Poppins"/>
                <a:ea typeface="Poppins"/>
                <a:cs typeface="Poppins"/>
                <a:sym typeface="Poppins"/>
              </a:rPr>
              <a:t>Allow an understanding of feelings</a:t>
            </a:r>
            <a:endParaRPr sz="1400" b="0" i="0" u="none" strike="noStrike" cap="none">
              <a:solidFill>
                <a:srgbClr val="262775"/>
              </a:solidFill>
              <a:latin typeface="Poppins"/>
              <a:ea typeface="Poppins"/>
              <a:cs typeface="Poppins"/>
              <a:sym typeface="Poppins"/>
            </a:endParaRPr>
          </a:p>
        </p:txBody>
      </p:sp>
      <p:sp>
        <p:nvSpPr>
          <p:cNvPr id="409" name="Google Shape;409;p16"/>
          <p:cNvSpPr/>
          <p:nvPr/>
        </p:nvSpPr>
        <p:spPr>
          <a:xfrm>
            <a:off x="3607634" y="4377128"/>
            <a:ext cx="659567" cy="944380"/>
          </a:xfrm>
          <a:prstGeom prst="downArrow">
            <a:avLst>
              <a:gd name="adj1" fmla="val 50000"/>
              <a:gd name="adj2" fmla="val 50000"/>
            </a:avLst>
          </a:prstGeom>
          <a:solidFill>
            <a:schemeClr val="accent1"/>
          </a:solidFill>
          <a:ln w="25400" cap="flat" cmpd="sng">
            <a:solidFill>
              <a:srgbClr val="1010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410" name="Google Shape;410;p16"/>
          <p:cNvSpPr/>
          <p:nvPr/>
        </p:nvSpPr>
        <p:spPr>
          <a:xfrm>
            <a:off x="7924803" y="4292146"/>
            <a:ext cx="659567" cy="944380"/>
          </a:xfrm>
          <a:prstGeom prst="downArrow">
            <a:avLst>
              <a:gd name="adj1" fmla="val 50000"/>
              <a:gd name="adj2" fmla="val 50000"/>
            </a:avLst>
          </a:prstGeom>
          <a:solidFill>
            <a:schemeClr val="accent1"/>
          </a:solidFill>
          <a:ln w="25400" cap="flat" cmpd="sng">
            <a:solidFill>
              <a:srgbClr val="1010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411" name="Google Shape;411;p16"/>
          <p:cNvSpPr txBox="1"/>
          <p:nvPr/>
        </p:nvSpPr>
        <p:spPr>
          <a:xfrm>
            <a:off x="2465282" y="5461267"/>
            <a:ext cx="3299039" cy="1008225"/>
          </a:xfrm>
          <a:prstGeom prst="rect">
            <a:avLst/>
          </a:prstGeom>
          <a:solidFill>
            <a:schemeClr val="accent2"/>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88" b="0" i="0" u="none" strike="noStrike" cap="none">
                <a:solidFill>
                  <a:srgbClr val="FFFFFF"/>
                </a:solidFill>
                <a:latin typeface="Arial"/>
                <a:ea typeface="Arial"/>
                <a:cs typeface="Arial"/>
                <a:sym typeface="Arial"/>
              </a:rPr>
              <a:t>Number of teachers available per 1000 inhabitants in the intervention area. </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r>
              <a:rPr lang="fr-FR" sz="1488" b="0" i="0" u="none" strike="noStrike" cap="none">
                <a:solidFill>
                  <a:srgbClr val="FFFFF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12" name="Google Shape;412;p16"/>
          <p:cNvSpPr txBox="1"/>
          <p:nvPr/>
        </p:nvSpPr>
        <p:spPr>
          <a:xfrm>
            <a:off x="6826971" y="5430019"/>
            <a:ext cx="3187728" cy="1008225"/>
          </a:xfrm>
          <a:prstGeom prst="rect">
            <a:avLst/>
          </a:prstGeom>
          <a:solidFill>
            <a:schemeClr val="accent2"/>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88" b="0" i="0" u="none" strike="noStrike" cap="none">
                <a:solidFill>
                  <a:srgbClr val="FFFFFF"/>
                </a:solidFill>
                <a:latin typeface="Arial"/>
                <a:ea typeface="Arial"/>
                <a:cs typeface="Arial"/>
                <a:sym typeface="Arial"/>
              </a:rPr>
              <a:t>% of population in intervention area who consider education services sufficient</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r>
              <a:rPr lang="fr-FR" sz="1488" b="0" i="0" u="none" strike="noStrike" cap="none">
                <a:solidFill>
                  <a:srgbClr val="FFFFF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17"/>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16</a:t>
            </a:fld>
            <a:endParaRPr/>
          </a:p>
        </p:txBody>
      </p:sp>
      <p:sp>
        <p:nvSpPr>
          <p:cNvPr id="419" name="Google Shape;419;p17"/>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SMART</a:t>
            </a:r>
            <a:endParaRPr sz="6300" b="1" i="0" u="none" strike="noStrike" cap="none">
              <a:solidFill>
                <a:srgbClr val="FFFFFF"/>
              </a:solidFill>
              <a:latin typeface="Bebas Neue"/>
              <a:ea typeface="Bebas Neue"/>
              <a:cs typeface="Bebas Neue"/>
              <a:sym typeface="Bebas Neue"/>
            </a:endParaRPr>
          </a:p>
        </p:txBody>
      </p:sp>
      <p:pic>
        <p:nvPicPr>
          <p:cNvPr id="420" name="Google Shape;420;p17" title="Capture d’écran 2025-05-19 à 12.07.47 PM.png"/>
          <p:cNvPicPr preferRelativeResize="0"/>
          <p:nvPr/>
        </p:nvPicPr>
        <p:blipFill>
          <a:blip r:embed="rId3">
            <a:alphaModFix/>
          </a:blip>
          <a:stretch>
            <a:fillRect/>
          </a:stretch>
        </p:blipFill>
        <p:spPr>
          <a:xfrm>
            <a:off x="2855155" y="1474950"/>
            <a:ext cx="5600100" cy="52465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18"/>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17</a:t>
            </a:fld>
            <a:endParaRPr/>
          </a:p>
        </p:txBody>
      </p:sp>
      <p:sp>
        <p:nvSpPr>
          <p:cNvPr id="427" name="Google Shape;427;p18"/>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428" name="Google Shape;428;p18"/>
          <p:cNvSpPr txBox="1"/>
          <p:nvPr/>
        </p:nvSpPr>
        <p:spPr>
          <a:xfrm>
            <a:off x="152400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SMART INDICATORS</a:t>
            </a:r>
            <a:endParaRPr sz="6300" b="1" i="0" u="none" strike="noStrike" cap="none">
              <a:solidFill>
                <a:srgbClr val="FFFFFF"/>
              </a:solidFill>
              <a:latin typeface="Bebas Neue"/>
              <a:ea typeface="Bebas Neue"/>
              <a:cs typeface="Bebas Neue"/>
              <a:sym typeface="Bebas Neue"/>
            </a:endParaRPr>
          </a:p>
        </p:txBody>
      </p:sp>
      <p:sp>
        <p:nvSpPr>
          <p:cNvPr id="429" name="Google Shape;429;p18"/>
          <p:cNvSpPr/>
          <p:nvPr/>
        </p:nvSpPr>
        <p:spPr>
          <a:xfrm>
            <a:off x="6949859" y="2463697"/>
            <a:ext cx="3718141" cy="1975800"/>
          </a:xfrm>
          <a:prstGeom prst="wedgeEllipseCallout">
            <a:avLst>
              <a:gd name="adj1" fmla="val -23244"/>
              <a:gd name="adj2" fmla="val 61232"/>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400" b="0" i="0" u="none" strike="noStrike" cap="none" dirty="0">
                <a:solidFill>
                  <a:srgbClr val="FFFFFF"/>
                </a:solidFill>
                <a:latin typeface="Arial"/>
                <a:ea typeface="Arial"/>
                <a:cs typeface="Arial"/>
                <a:sym typeface="Arial"/>
              </a:rPr>
              <a:t>In a group, </a:t>
            </a:r>
            <a:endParaRPr sz="1400" b="0" i="0" u="none" strike="noStrike" cap="none" dirty="0">
              <a:solidFill>
                <a:srgbClr val="000000"/>
              </a:solidFill>
              <a:latin typeface="Arial"/>
              <a:ea typeface="Arial"/>
              <a:cs typeface="Arial"/>
              <a:sym typeface="Arial"/>
            </a:endParaRPr>
          </a:p>
          <a:p>
            <a:pPr marL="0" marR="0" lvl="0" indent="0" algn="ctr" rtl="0">
              <a:spcBef>
                <a:spcPts val="0"/>
              </a:spcBef>
              <a:spcAft>
                <a:spcPts val="0"/>
              </a:spcAft>
              <a:buNone/>
            </a:pPr>
            <a:r>
              <a:rPr lang="fr-FR" sz="1400" b="0" i="0" u="none" strike="noStrike" cap="none" dirty="0">
                <a:solidFill>
                  <a:srgbClr val="FFFFFF"/>
                </a:solidFill>
                <a:latin typeface="Arial"/>
                <a:ea typeface="Arial"/>
                <a:cs typeface="Arial"/>
                <a:sym typeface="Arial"/>
              </a:rPr>
              <a:t>TRANSFORM :</a:t>
            </a:r>
            <a:endParaRPr sz="1400" b="0" i="0" u="none" strike="noStrike" cap="none" dirty="0">
              <a:solidFill>
                <a:srgbClr val="000000"/>
              </a:solidFill>
              <a:latin typeface="Arial"/>
              <a:ea typeface="Arial"/>
              <a:cs typeface="Arial"/>
              <a:sym typeface="Arial"/>
            </a:endParaRPr>
          </a:p>
          <a:p>
            <a:pPr marL="0" marR="0" lvl="0" indent="0" algn="ctr" rtl="0">
              <a:spcBef>
                <a:spcPts val="0"/>
              </a:spcBef>
              <a:spcAft>
                <a:spcPts val="0"/>
              </a:spcAft>
              <a:buNone/>
            </a:pPr>
            <a:r>
              <a:rPr lang="fr-FR"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ctr" rtl="0">
              <a:spcBef>
                <a:spcPts val="0"/>
              </a:spcBef>
              <a:spcAft>
                <a:spcPts val="0"/>
              </a:spcAft>
              <a:buNone/>
            </a:pPr>
            <a:r>
              <a:rPr lang="fr-FR" sz="1400" b="0" i="0" u="none" strike="noStrike" cap="none" dirty="0">
                <a:solidFill>
                  <a:srgbClr val="FFFFFF"/>
                </a:solidFill>
                <a:latin typeface="Arial"/>
                <a:ea typeface="Arial"/>
                <a:cs typeface="Arial"/>
                <a:sym typeface="Arial"/>
              </a:rPr>
              <a:t>"</a:t>
            </a:r>
            <a:r>
              <a:rPr lang="fr-FR" sz="1400" b="0" i="0" u="none" strike="noStrike" cap="none" dirty="0" err="1">
                <a:solidFill>
                  <a:srgbClr val="FFFFFF"/>
                </a:solidFill>
                <a:latin typeface="Arial"/>
                <a:ea typeface="Arial"/>
                <a:cs typeface="Arial"/>
                <a:sym typeface="Arial"/>
              </a:rPr>
              <a:t>Number</a:t>
            </a:r>
            <a:r>
              <a:rPr lang="fr-FR" sz="1400" b="0" i="0" u="none" strike="noStrike" cap="none" dirty="0">
                <a:solidFill>
                  <a:srgbClr val="FFFFFF"/>
                </a:solidFill>
                <a:latin typeface="Arial"/>
                <a:ea typeface="Arial"/>
                <a:cs typeface="Arial"/>
                <a:sym typeface="Arial"/>
              </a:rPr>
              <a:t> of people </a:t>
            </a:r>
            <a:r>
              <a:rPr lang="fr-FR" sz="1400" b="0" i="0" u="none" strike="noStrike" cap="none" dirty="0" err="1">
                <a:solidFill>
                  <a:srgbClr val="FFFFFF"/>
                </a:solidFill>
                <a:latin typeface="Arial"/>
                <a:ea typeface="Arial"/>
                <a:cs typeface="Arial"/>
                <a:sym typeface="Arial"/>
              </a:rPr>
              <a:t>trained</a:t>
            </a:r>
            <a:r>
              <a:rPr lang="fr-FR" sz="1400" b="0" i="0" u="none" strike="noStrike" cap="none" dirty="0">
                <a:solidFill>
                  <a:srgbClr val="FFFFFF"/>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pic>
        <p:nvPicPr>
          <p:cNvPr id="430" name="Google Shape;430;p18" descr="Une image contenant noir, obscurité&#10;&#10;Description générée automatiquement"/>
          <p:cNvPicPr preferRelativeResize="0"/>
          <p:nvPr/>
        </p:nvPicPr>
        <p:blipFill rotWithShape="1">
          <a:blip r:embed="rId3">
            <a:alphaModFix/>
          </a:blip>
          <a:srcRect/>
          <a:stretch/>
        </p:blipFill>
        <p:spPr>
          <a:xfrm>
            <a:off x="5263133" y="2680225"/>
            <a:ext cx="1527135" cy="1527135"/>
          </a:xfrm>
          <a:prstGeom prst="rect">
            <a:avLst/>
          </a:prstGeom>
          <a:noFill/>
          <a:ln>
            <a:noFill/>
          </a:ln>
        </p:spPr>
      </p:pic>
      <p:sp>
        <p:nvSpPr>
          <p:cNvPr id="431" name="Google Shape;431;p18"/>
          <p:cNvSpPr txBox="1"/>
          <p:nvPr/>
        </p:nvSpPr>
        <p:spPr>
          <a:xfrm>
            <a:off x="5880971" y="5762357"/>
            <a:ext cx="244466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fr-FR" sz="2000" b="1" i="0" u="none" strike="noStrike" cap="none">
                <a:solidFill>
                  <a:srgbClr val="002060"/>
                </a:solidFill>
                <a:latin typeface="Arial Narrow"/>
                <a:ea typeface="Arial Narrow"/>
                <a:cs typeface="Arial Narrow"/>
                <a:sym typeface="Arial Narrow"/>
              </a:rPr>
              <a:t>You have 15 minutes to exchange</a:t>
            </a:r>
            <a:r>
              <a:rPr lang="fr-FR" sz="1400" b="1" i="0" u="none" strike="noStrike" cap="none">
                <a:solidFill>
                  <a:srgbClr val="002060"/>
                </a:solidFill>
                <a:latin typeface="Arial Narrow"/>
                <a:ea typeface="Arial Narrow"/>
                <a:cs typeface="Arial Narrow"/>
                <a:sym typeface="Arial Narrow"/>
              </a:rPr>
              <a:t>.</a:t>
            </a:r>
            <a:endParaRPr sz="1800" b="1" i="0" u="none" strike="noStrike" cap="none">
              <a:solidFill>
                <a:srgbClr val="000000"/>
              </a:solidFill>
              <a:latin typeface="Arial"/>
              <a:ea typeface="Arial"/>
              <a:cs typeface="Arial"/>
              <a:sym typeface="Arial"/>
            </a:endParaRPr>
          </a:p>
        </p:txBody>
      </p:sp>
      <p:pic>
        <p:nvPicPr>
          <p:cNvPr id="432" name="Google Shape;432;p18" descr="Une image contenant noir, obscurité&#10;&#10;Description générée automatiquement"/>
          <p:cNvPicPr preferRelativeResize="0"/>
          <p:nvPr/>
        </p:nvPicPr>
        <p:blipFill rotWithShape="1">
          <a:blip r:embed="rId4">
            <a:alphaModFix/>
          </a:blip>
          <a:srcRect/>
          <a:stretch/>
        </p:blipFill>
        <p:spPr>
          <a:xfrm>
            <a:off x="8434193" y="5762356"/>
            <a:ext cx="697282" cy="697282"/>
          </a:xfrm>
          <a:prstGeom prst="rect">
            <a:avLst/>
          </a:prstGeom>
          <a:noFill/>
          <a:ln>
            <a:noFill/>
          </a:ln>
        </p:spPr>
      </p:pic>
      <p:sp>
        <p:nvSpPr>
          <p:cNvPr id="433" name="Google Shape;433;p18"/>
          <p:cNvSpPr txBox="1"/>
          <p:nvPr/>
        </p:nvSpPr>
        <p:spPr>
          <a:xfrm>
            <a:off x="2286715" y="1936315"/>
            <a:ext cx="2056363" cy="615523"/>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a:solidFill>
                  <a:srgbClr val="E84E0F"/>
                </a:solidFill>
                <a:latin typeface="Bebas Neue"/>
                <a:ea typeface="Bebas Neue"/>
                <a:cs typeface="Bebas Neue"/>
                <a:sym typeface="Bebas Neue"/>
              </a:rPr>
              <a:t>GROUP 1</a:t>
            </a:r>
            <a:endParaRPr sz="2800" b="0" i="0" u="none" strike="noStrike" cap="none">
              <a:solidFill>
                <a:srgbClr val="E84E0F"/>
              </a:solidFill>
              <a:latin typeface="Bebas Neue"/>
              <a:ea typeface="Bebas Neue"/>
              <a:cs typeface="Bebas Neue"/>
              <a:sym typeface="Bebas Neue"/>
            </a:endParaRPr>
          </a:p>
        </p:txBody>
      </p:sp>
      <p:sp>
        <p:nvSpPr>
          <p:cNvPr id="434" name="Google Shape;434;p18"/>
          <p:cNvSpPr/>
          <p:nvPr/>
        </p:nvSpPr>
        <p:spPr>
          <a:xfrm>
            <a:off x="1524001" y="2475361"/>
            <a:ext cx="3579540" cy="1975800"/>
          </a:xfrm>
          <a:prstGeom prst="wedgeEllipseCallout">
            <a:avLst>
              <a:gd name="adj1" fmla="val 16537"/>
              <a:gd name="adj2" fmla="val 6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400" b="0" i="0" u="none" strike="noStrike" cap="none" dirty="0">
                <a:solidFill>
                  <a:srgbClr val="FFFFFF"/>
                </a:solidFill>
                <a:latin typeface="Arial"/>
                <a:ea typeface="Arial"/>
                <a:cs typeface="Arial"/>
                <a:sym typeface="Arial"/>
              </a:rPr>
              <a:t>In a group, </a:t>
            </a:r>
            <a:endParaRPr sz="1400" b="0" i="0" u="none" strike="noStrike" cap="none" dirty="0">
              <a:solidFill>
                <a:srgbClr val="000000"/>
              </a:solidFill>
              <a:latin typeface="Arial"/>
              <a:ea typeface="Arial"/>
              <a:cs typeface="Arial"/>
              <a:sym typeface="Arial"/>
            </a:endParaRPr>
          </a:p>
          <a:p>
            <a:pPr marL="0" marR="0" lvl="0" indent="0" algn="ctr" rtl="0">
              <a:spcBef>
                <a:spcPts val="0"/>
              </a:spcBef>
              <a:spcAft>
                <a:spcPts val="0"/>
              </a:spcAft>
              <a:buNone/>
            </a:pPr>
            <a:r>
              <a:rPr lang="fr-FR" sz="1400" b="0" i="0" u="none" strike="noStrike" cap="none" dirty="0">
                <a:solidFill>
                  <a:srgbClr val="FFFFFF"/>
                </a:solidFill>
                <a:latin typeface="Arial"/>
                <a:ea typeface="Arial"/>
                <a:cs typeface="Arial"/>
                <a:sym typeface="Arial"/>
              </a:rPr>
              <a:t>TRANSFORM :</a:t>
            </a:r>
            <a:endParaRPr sz="1400" b="0" i="0" u="none" strike="noStrike" cap="none" dirty="0">
              <a:solidFill>
                <a:srgbClr val="000000"/>
              </a:solidFill>
              <a:latin typeface="Arial"/>
              <a:ea typeface="Arial"/>
              <a:cs typeface="Arial"/>
              <a:sym typeface="Arial"/>
            </a:endParaRPr>
          </a:p>
          <a:p>
            <a:pPr marL="0" marR="0" lvl="0" indent="0" algn="ctr" rtl="0">
              <a:spcBef>
                <a:spcPts val="0"/>
              </a:spcBef>
              <a:spcAft>
                <a:spcPts val="0"/>
              </a:spcAft>
              <a:buNone/>
            </a:pPr>
            <a:r>
              <a:rPr lang="fr-FR" sz="1400" b="0" i="0" u="none" strike="noStrike" cap="none" dirty="0">
                <a:solidFill>
                  <a:srgbClr val="FFFFFF"/>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ctr" rtl="0">
              <a:spcBef>
                <a:spcPts val="0"/>
              </a:spcBef>
              <a:spcAft>
                <a:spcPts val="0"/>
              </a:spcAft>
              <a:buNone/>
            </a:pPr>
            <a:r>
              <a:rPr lang="fr-FR" sz="1400" b="0" i="0" u="none" strike="noStrike" cap="none" dirty="0">
                <a:solidFill>
                  <a:srgbClr val="FFFFFF"/>
                </a:solidFill>
                <a:latin typeface="Arial"/>
                <a:ea typeface="Arial"/>
                <a:cs typeface="Arial"/>
                <a:sym typeface="Arial"/>
              </a:rPr>
              <a:t>"</a:t>
            </a:r>
            <a:r>
              <a:rPr lang="fr-FR" sz="1400" b="0" i="0" u="none" strike="noStrike" cap="none" dirty="0" err="1">
                <a:solidFill>
                  <a:srgbClr val="FFFFFF"/>
                </a:solidFill>
                <a:latin typeface="Arial"/>
                <a:ea typeface="Arial"/>
                <a:cs typeface="Arial"/>
                <a:sym typeface="Arial"/>
              </a:rPr>
              <a:t>Strengthening</a:t>
            </a:r>
            <a:r>
              <a:rPr lang="fr-FR" sz="1400" b="0" i="0" u="none" strike="noStrike" cap="none" dirty="0">
                <a:solidFill>
                  <a:srgbClr val="FFFFFF"/>
                </a:solidFill>
                <a:latin typeface="Arial"/>
                <a:ea typeface="Arial"/>
                <a:cs typeface="Arial"/>
                <a:sym typeface="Arial"/>
              </a:rPr>
              <a:t> the </a:t>
            </a:r>
            <a:r>
              <a:rPr lang="fr-FR" sz="1400" b="0" i="0" u="none" strike="noStrike" cap="none" dirty="0" err="1">
                <a:solidFill>
                  <a:srgbClr val="FFFFFF"/>
                </a:solidFill>
                <a:latin typeface="Arial"/>
                <a:ea typeface="Arial"/>
                <a:cs typeface="Arial"/>
                <a:sym typeface="Arial"/>
              </a:rPr>
              <a:t>voice</a:t>
            </a:r>
            <a:r>
              <a:rPr lang="fr-FR" sz="1400" b="0" i="0" u="none" strike="noStrike" cap="none" dirty="0">
                <a:solidFill>
                  <a:srgbClr val="FFFFFF"/>
                </a:solidFill>
                <a:latin typeface="Arial"/>
                <a:ea typeface="Arial"/>
                <a:cs typeface="Arial"/>
                <a:sym typeface="Arial"/>
              </a:rPr>
              <a:t> of civil society on </a:t>
            </a:r>
            <a:r>
              <a:rPr lang="fr-FR" sz="1400" b="0" i="0" u="none" strike="noStrike" cap="none" dirty="0" err="1">
                <a:solidFill>
                  <a:srgbClr val="FFFFFF"/>
                </a:solidFill>
                <a:latin typeface="Arial"/>
                <a:ea typeface="Arial"/>
                <a:cs typeface="Arial"/>
                <a:sym typeface="Arial"/>
              </a:rPr>
              <a:t>education</a:t>
            </a:r>
            <a:r>
              <a:rPr lang="fr-FR" sz="1400" b="0" i="0" u="none" strike="noStrike" cap="none" dirty="0">
                <a:solidFill>
                  <a:srgbClr val="FFFFFF"/>
                </a:solidFill>
                <a:latin typeface="Arial"/>
                <a:ea typeface="Arial"/>
                <a:cs typeface="Arial"/>
                <a:sym typeface="Arial"/>
              </a:rPr>
              <a:t> issues".</a:t>
            </a:r>
            <a:endParaRPr sz="1400" b="0" i="0" u="none" strike="noStrike" cap="none" dirty="0">
              <a:solidFill>
                <a:srgbClr val="FFFFFF"/>
              </a:solidFill>
              <a:latin typeface="Cambria"/>
              <a:ea typeface="Cambria"/>
              <a:cs typeface="Cambria"/>
              <a:sym typeface="Cambria"/>
            </a:endParaRPr>
          </a:p>
          <a:p>
            <a:pPr marL="0" marR="0" lvl="0" indent="0" algn="ctr" rtl="0">
              <a:spcBef>
                <a:spcPts val="0"/>
              </a:spcBef>
              <a:spcAft>
                <a:spcPts val="0"/>
              </a:spcAft>
              <a:buNone/>
            </a:pPr>
            <a:r>
              <a:rPr lang="fr-FR" sz="1400" b="0" i="0" u="none" strike="noStrike" cap="none" dirty="0">
                <a:solidFill>
                  <a:srgbClr val="FFFFFF"/>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435" name="Google Shape;435;p18"/>
          <p:cNvSpPr txBox="1"/>
          <p:nvPr/>
        </p:nvSpPr>
        <p:spPr>
          <a:xfrm>
            <a:off x="7771722" y="1936315"/>
            <a:ext cx="2056363" cy="615523"/>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a:solidFill>
                  <a:srgbClr val="E84E0F"/>
                </a:solidFill>
                <a:latin typeface="Bebas Neue"/>
                <a:ea typeface="Bebas Neue"/>
                <a:cs typeface="Bebas Neue"/>
                <a:sym typeface="Bebas Neue"/>
              </a:rPr>
              <a:t>GROUP 2</a:t>
            </a:r>
            <a:endParaRPr sz="2800" b="0" i="0" u="none" strike="noStrike" cap="none">
              <a:solidFill>
                <a:srgbClr val="E84E0F"/>
              </a:solidFill>
              <a:latin typeface="Bebas Neue"/>
              <a:ea typeface="Bebas Neue"/>
              <a:cs typeface="Bebas Neue"/>
              <a:sym typeface="Bebas Neue"/>
            </a:endParaRPr>
          </a:p>
        </p:txBody>
      </p:sp>
      <p:sp>
        <p:nvSpPr>
          <p:cNvPr id="436" name="Google Shape;436;p18"/>
          <p:cNvSpPr txBox="1"/>
          <p:nvPr/>
        </p:nvSpPr>
        <p:spPr>
          <a:xfrm>
            <a:off x="3847203" y="1589288"/>
            <a:ext cx="4586990" cy="608372"/>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fr-FR" sz="1400" b="1" i="0" u="none" strike="noStrike" cap="none" dirty="0">
                <a:solidFill>
                  <a:srgbClr val="262775"/>
                </a:solidFill>
                <a:latin typeface="Arial Narrow"/>
                <a:ea typeface="Arial Narrow"/>
                <a:cs typeface="Arial Narrow"/>
                <a:sym typeface="Arial Narrow"/>
              </a:rPr>
              <a:t>TURN THE INDICATOR INTO A SMART </a:t>
            </a:r>
            <a:endParaRPr sz="1400" b="1" i="0" u="none" strike="noStrike" cap="none" dirty="0">
              <a:solidFill>
                <a:srgbClr val="E84E0F"/>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1400" b="1" i="0" u="none" strike="noStrike" cap="none" dirty="0">
              <a:solidFill>
                <a:srgbClr val="E84E0F"/>
              </a:solidFill>
              <a:highlight>
                <a:srgbClr val="FFFFFF"/>
              </a:highlight>
              <a:latin typeface="Arial Narrow"/>
              <a:ea typeface="Arial Narrow"/>
              <a:cs typeface="Arial Narrow"/>
              <a:sym typeface="Arial Narrow"/>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19"/>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18</a:t>
            </a:fld>
            <a:endParaRPr/>
          </a:p>
        </p:txBody>
      </p:sp>
      <p:sp>
        <p:nvSpPr>
          <p:cNvPr id="443" name="Google Shape;443;p19"/>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SMART</a:t>
            </a:r>
            <a:endParaRPr sz="6300" b="1" i="0" u="none" strike="noStrike" cap="none">
              <a:solidFill>
                <a:srgbClr val="FFFFFF"/>
              </a:solidFill>
              <a:latin typeface="Bebas Neue"/>
              <a:ea typeface="Bebas Neue"/>
              <a:cs typeface="Bebas Neue"/>
              <a:sym typeface="Bebas Neue"/>
            </a:endParaRPr>
          </a:p>
        </p:txBody>
      </p:sp>
      <p:sp>
        <p:nvSpPr>
          <p:cNvPr id="444" name="Google Shape;444;p19"/>
          <p:cNvSpPr txBox="1"/>
          <p:nvPr/>
        </p:nvSpPr>
        <p:spPr>
          <a:xfrm>
            <a:off x="2043830" y="3262742"/>
            <a:ext cx="3187874" cy="1694270"/>
          </a:xfrm>
          <a:prstGeom prst="rect">
            <a:avLst/>
          </a:prstGeom>
          <a:noFill/>
          <a:ln>
            <a:noFill/>
          </a:ln>
        </p:spPr>
        <p:txBody>
          <a:bodyPr spcFirstLastPara="1" wrap="square" lIns="91425" tIns="45700" rIns="91425" bIns="45700" anchor="t" anchorCtr="0">
            <a:spAutoFit/>
          </a:bodyPr>
          <a:lstStyle/>
          <a:p>
            <a:pPr marL="141605" marR="21590" lvl="0" indent="0" algn="l" rtl="0">
              <a:lnSpc>
                <a:spcPct val="114999"/>
              </a:lnSpc>
              <a:spcBef>
                <a:spcPts val="0"/>
              </a:spcBef>
              <a:spcAft>
                <a:spcPts val="0"/>
              </a:spcAft>
              <a:buNone/>
            </a:pPr>
            <a:r>
              <a:rPr lang="fr-FR" sz="1400" b="0" i="0" u="none" strike="noStrike" cap="none">
                <a:solidFill>
                  <a:srgbClr val="000000"/>
                </a:solidFill>
                <a:latin typeface="Arial"/>
                <a:ea typeface="Arial"/>
                <a:cs typeface="Arial"/>
                <a:sym typeface="Arial"/>
              </a:rPr>
              <a:t>Number of individuals belonging to associations, collectives &amp; NGOs on the theme of education.</a:t>
            </a:r>
            <a:endParaRPr sz="1100" b="0" i="0" u="none" strike="noStrike" cap="none">
              <a:solidFill>
                <a:srgbClr val="000000"/>
              </a:solidFill>
              <a:latin typeface="Arial"/>
              <a:ea typeface="Arial"/>
              <a:cs typeface="Arial"/>
              <a:sym typeface="Arial"/>
            </a:endParaRPr>
          </a:p>
          <a:p>
            <a:pPr marL="141605" marR="21590" lvl="0" indent="0" algn="l" rtl="0">
              <a:lnSpc>
                <a:spcPct val="114999"/>
              </a:lnSpc>
              <a:spcBef>
                <a:spcPts val="900"/>
              </a:spcBef>
              <a:spcAft>
                <a:spcPts val="0"/>
              </a:spcAft>
              <a:buNone/>
            </a:pPr>
            <a:r>
              <a:rPr lang="fr-FR" sz="1400" b="0" i="0" u="none" strike="noStrike" cap="none">
                <a:solidFill>
                  <a:srgbClr val="000000"/>
                </a:solidFill>
                <a:latin typeface="Arial"/>
                <a:ea typeface="Arial"/>
                <a:cs typeface="Arial"/>
                <a:sym typeface="Arial"/>
              </a:rPr>
              <a:t>Annual budget of these organizations on the theme of education. </a:t>
            </a:r>
            <a:endParaRPr sz="1400" b="0" i="0" u="none" strike="noStrike" cap="none">
              <a:solidFill>
                <a:srgbClr val="000000"/>
              </a:solidFill>
              <a:latin typeface="Cambria"/>
              <a:ea typeface="Cambria"/>
              <a:cs typeface="Cambria"/>
              <a:sym typeface="Cambria"/>
            </a:endParaRPr>
          </a:p>
        </p:txBody>
      </p:sp>
      <p:sp>
        <p:nvSpPr>
          <p:cNvPr id="445" name="Google Shape;445;p19"/>
          <p:cNvSpPr txBox="1"/>
          <p:nvPr/>
        </p:nvSpPr>
        <p:spPr>
          <a:xfrm>
            <a:off x="2286715" y="1936315"/>
            <a:ext cx="2056363" cy="615523"/>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a:solidFill>
                  <a:srgbClr val="E84E0F"/>
                </a:solidFill>
                <a:latin typeface="Bebas Neue"/>
                <a:ea typeface="Bebas Neue"/>
                <a:cs typeface="Bebas Neue"/>
                <a:sym typeface="Bebas Neue"/>
              </a:rPr>
              <a:t>GROUP 1</a:t>
            </a:r>
            <a:endParaRPr sz="2800" b="0" i="0" u="none" strike="noStrike" cap="none">
              <a:solidFill>
                <a:srgbClr val="E84E0F"/>
              </a:solidFill>
              <a:latin typeface="Bebas Neue"/>
              <a:ea typeface="Bebas Neue"/>
              <a:cs typeface="Bebas Neue"/>
              <a:sym typeface="Bebas Neue"/>
            </a:endParaRPr>
          </a:p>
        </p:txBody>
      </p:sp>
      <p:sp>
        <p:nvSpPr>
          <p:cNvPr id="446" name="Google Shape;446;p19"/>
          <p:cNvSpPr txBox="1"/>
          <p:nvPr/>
        </p:nvSpPr>
        <p:spPr>
          <a:xfrm>
            <a:off x="7226145" y="1976479"/>
            <a:ext cx="2056363" cy="615523"/>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a:solidFill>
                  <a:srgbClr val="E84E0F"/>
                </a:solidFill>
                <a:latin typeface="Bebas Neue"/>
                <a:ea typeface="Bebas Neue"/>
                <a:cs typeface="Bebas Neue"/>
                <a:sym typeface="Bebas Neue"/>
              </a:rPr>
              <a:t>GROUP 2</a:t>
            </a:r>
            <a:endParaRPr sz="2800" b="0" i="0" u="none" strike="noStrike" cap="none">
              <a:solidFill>
                <a:srgbClr val="E84E0F"/>
              </a:solidFill>
              <a:latin typeface="Bebas Neue"/>
              <a:ea typeface="Bebas Neue"/>
              <a:cs typeface="Bebas Neue"/>
              <a:sym typeface="Bebas Neue"/>
            </a:endParaRPr>
          </a:p>
        </p:txBody>
      </p:sp>
      <p:sp>
        <p:nvSpPr>
          <p:cNvPr id="447" name="Google Shape;447;p19"/>
          <p:cNvSpPr txBox="1"/>
          <p:nvPr/>
        </p:nvSpPr>
        <p:spPr>
          <a:xfrm>
            <a:off x="7025014" y="3429001"/>
            <a:ext cx="3187874" cy="587813"/>
          </a:xfrm>
          <a:prstGeom prst="rect">
            <a:avLst/>
          </a:prstGeom>
          <a:noFill/>
          <a:ln>
            <a:noFill/>
          </a:ln>
        </p:spPr>
        <p:txBody>
          <a:bodyPr spcFirstLastPara="1" wrap="square" lIns="91425" tIns="45700" rIns="91425" bIns="45700" anchor="t" anchorCtr="0">
            <a:spAutoFit/>
          </a:bodyPr>
          <a:lstStyle/>
          <a:p>
            <a:pPr marL="141605" marR="21590" lvl="0" indent="0" algn="just" rtl="0">
              <a:lnSpc>
                <a:spcPct val="114999"/>
              </a:lnSpc>
              <a:spcBef>
                <a:spcPts val="0"/>
              </a:spcBef>
              <a:spcAft>
                <a:spcPts val="0"/>
              </a:spcAft>
              <a:buNone/>
            </a:pPr>
            <a:r>
              <a:rPr lang="fr-FR" sz="1400" b="0" i="0" u="none" strike="noStrike" cap="none">
                <a:solidFill>
                  <a:srgbClr val="000000"/>
                </a:solidFill>
                <a:latin typeface="Arial"/>
                <a:ea typeface="Arial"/>
                <a:cs typeface="Arial"/>
                <a:sym typeface="Arial"/>
              </a:rPr>
              <a:t>Number of department heads who have completed the training. </a:t>
            </a:r>
            <a:endParaRPr sz="1400" b="0" i="0" u="none" strike="noStrike" cap="none">
              <a:solidFill>
                <a:srgbClr val="000000"/>
              </a:solidFill>
              <a:latin typeface="Cambria"/>
              <a:ea typeface="Cambria"/>
              <a:cs typeface="Cambria"/>
              <a:sym typeface="Cambr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20"/>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19</a:t>
            </a:fld>
            <a:endParaRPr/>
          </a:p>
        </p:txBody>
      </p:sp>
      <p:sp>
        <p:nvSpPr>
          <p:cNvPr id="454" name="Google Shape;454;p20"/>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INDICATOR levels</a:t>
            </a:r>
            <a:endParaRPr sz="6300" b="1" i="0" u="none" strike="noStrike" cap="none">
              <a:solidFill>
                <a:srgbClr val="FFFFFF"/>
              </a:solidFill>
              <a:latin typeface="Bebas Neue"/>
              <a:ea typeface="Bebas Neue"/>
              <a:cs typeface="Bebas Neue"/>
              <a:sym typeface="Bebas Neue"/>
            </a:endParaRPr>
          </a:p>
        </p:txBody>
      </p:sp>
      <p:grpSp>
        <p:nvGrpSpPr>
          <p:cNvPr id="455" name="Google Shape;455;p20"/>
          <p:cNvGrpSpPr/>
          <p:nvPr/>
        </p:nvGrpSpPr>
        <p:grpSpPr>
          <a:xfrm>
            <a:off x="2220887" y="2258258"/>
            <a:ext cx="4092542" cy="3442500"/>
            <a:chOff x="0" y="37888"/>
            <a:chExt cx="4092542" cy="3442500"/>
          </a:xfrm>
        </p:grpSpPr>
        <p:sp>
          <p:nvSpPr>
            <p:cNvPr id="456" name="Google Shape;456;p20"/>
            <p:cNvSpPr/>
            <p:nvPr/>
          </p:nvSpPr>
          <p:spPr>
            <a:xfrm>
              <a:off x="0" y="185488"/>
              <a:ext cx="4092542" cy="551250"/>
            </a:xfrm>
            <a:prstGeom prst="rect">
              <a:avLst/>
            </a:prstGeom>
            <a:solidFill>
              <a:schemeClr val="lt1">
                <a:alpha val="89019"/>
              </a:schemeClr>
            </a:solidFill>
            <a:ln w="25400" cap="flat" cmpd="sng">
              <a:solidFill>
                <a:srgbClr val="E84E0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7" name="Google Shape;457;p20"/>
            <p:cNvSpPr txBox="1"/>
            <p:nvPr/>
          </p:nvSpPr>
          <p:spPr>
            <a:xfrm>
              <a:off x="0" y="185488"/>
              <a:ext cx="4092542" cy="551250"/>
            </a:xfrm>
            <a:prstGeom prst="rect">
              <a:avLst/>
            </a:prstGeom>
            <a:noFill/>
            <a:ln>
              <a:noFill/>
            </a:ln>
          </p:spPr>
          <p:txBody>
            <a:bodyPr spcFirstLastPara="1" wrap="square" lIns="317625" tIns="208275" rIns="317625" bIns="71100" anchor="t" anchorCtr="0">
              <a:noAutofit/>
            </a:bodyPr>
            <a:lstStyle/>
            <a:p>
              <a:pPr marL="57150" marR="0" lvl="1" indent="-63500" algn="l" rtl="0">
                <a:lnSpc>
                  <a:spcPct val="90000"/>
                </a:lnSpc>
                <a:spcBef>
                  <a:spcPts val="0"/>
                </a:spcBef>
                <a:spcAft>
                  <a:spcPts val="0"/>
                </a:spcAft>
                <a:buClr>
                  <a:srgbClr val="000000"/>
                </a:buClr>
                <a:buSzPts val="1000"/>
                <a:buFont typeface="Arial"/>
                <a:buChar char="•"/>
              </a:pPr>
              <a:r>
                <a:rPr lang="fr-FR" sz="1000" b="1" i="0" u="none" strike="noStrike" cap="none">
                  <a:solidFill>
                    <a:srgbClr val="000000"/>
                  </a:solidFill>
                  <a:latin typeface="Arial"/>
                  <a:ea typeface="Arial"/>
                  <a:cs typeface="Arial"/>
                  <a:sym typeface="Arial"/>
                </a:rPr>
                <a:t>Long-term </a:t>
              </a:r>
              <a:r>
                <a:rPr lang="fr-FR" sz="1000" b="0" i="0" u="none" strike="noStrike" cap="none">
                  <a:solidFill>
                    <a:srgbClr val="000000"/>
                  </a:solidFill>
                  <a:latin typeface="Arial"/>
                  <a:ea typeface="Arial"/>
                  <a:cs typeface="Arial"/>
                  <a:sym typeface="Arial"/>
                </a:rPr>
                <a:t>changes to which the project has contributed. </a:t>
              </a:r>
              <a:endParaRPr sz="1000" b="0" i="0" u="none" strike="noStrike" cap="none">
                <a:solidFill>
                  <a:srgbClr val="000000"/>
                </a:solidFill>
                <a:latin typeface="Arial"/>
                <a:ea typeface="Arial"/>
                <a:cs typeface="Arial"/>
                <a:sym typeface="Arial"/>
              </a:endParaRPr>
            </a:p>
          </p:txBody>
        </p:sp>
        <p:sp>
          <p:nvSpPr>
            <p:cNvPr id="458" name="Google Shape;458;p20"/>
            <p:cNvSpPr/>
            <p:nvPr/>
          </p:nvSpPr>
          <p:spPr>
            <a:xfrm>
              <a:off x="204627" y="37888"/>
              <a:ext cx="2864779" cy="295199"/>
            </a:xfrm>
            <a:prstGeom prst="roundRect">
              <a:avLst>
                <a:gd name="adj" fmla="val 16667"/>
              </a:avLst>
            </a:prstGeom>
            <a:solidFill>
              <a:srgbClr val="E84E0C"/>
            </a:solidFill>
            <a:ln w="38100" cap="flat" cmpd="sng">
              <a:solidFill>
                <a:schemeClr val="lt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9" name="Google Shape;459;p20"/>
            <p:cNvSpPr txBox="1"/>
            <p:nvPr/>
          </p:nvSpPr>
          <p:spPr>
            <a:xfrm>
              <a:off x="219037" y="52298"/>
              <a:ext cx="2835959" cy="266379"/>
            </a:xfrm>
            <a:prstGeom prst="rect">
              <a:avLst/>
            </a:prstGeom>
            <a:noFill/>
            <a:ln>
              <a:noFill/>
            </a:ln>
          </p:spPr>
          <p:txBody>
            <a:bodyPr spcFirstLastPara="1" wrap="square" lIns="108275" tIns="0" rIns="108275" bIns="0" anchor="ctr" anchorCtr="0">
              <a:noAutofit/>
            </a:bodyPr>
            <a:lstStyle/>
            <a:p>
              <a:pPr marL="0" marR="0" lvl="0" indent="0" algn="l" rtl="0">
                <a:lnSpc>
                  <a:spcPct val="90000"/>
                </a:lnSpc>
                <a:spcBef>
                  <a:spcPts val="0"/>
                </a:spcBef>
                <a:spcAft>
                  <a:spcPts val="0"/>
                </a:spcAft>
                <a:buNone/>
              </a:pPr>
              <a:r>
                <a:rPr lang="fr-FR" sz="1000" b="0" i="0" u="none" strike="noStrike" cap="none">
                  <a:solidFill>
                    <a:srgbClr val="FFFFFF"/>
                  </a:solidFill>
                  <a:latin typeface="Arial"/>
                  <a:ea typeface="Arial"/>
                  <a:cs typeface="Arial"/>
                  <a:sym typeface="Arial"/>
                </a:rPr>
                <a:t>IMPACT </a:t>
              </a:r>
              <a:endParaRPr sz="1400" b="0" i="0" u="none" strike="noStrike" cap="none">
                <a:solidFill>
                  <a:srgbClr val="000000"/>
                </a:solidFill>
                <a:latin typeface="Arial"/>
                <a:ea typeface="Arial"/>
                <a:cs typeface="Arial"/>
                <a:sym typeface="Arial"/>
              </a:endParaRPr>
            </a:p>
          </p:txBody>
        </p:sp>
        <p:sp>
          <p:nvSpPr>
            <p:cNvPr id="460" name="Google Shape;460;p20"/>
            <p:cNvSpPr/>
            <p:nvPr/>
          </p:nvSpPr>
          <p:spPr>
            <a:xfrm>
              <a:off x="0" y="938338"/>
              <a:ext cx="4092542" cy="551250"/>
            </a:xfrm>
            <a:prstGeom prst="rect">
              <a:avLst/>
            </a:prstGeom>
            <a:solidFill>
              <a:schemeClr val="lt1">
                <a:alpha val="89019"/>
              </a:schemeClr>
            </a:solidFill>
            <a:ln w="25400" cap="flat" cmpd="sng">
              <a:solidFill>
                <a:srgbClr val="E84E0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1" name="Google Shape;461;p20"/>
            <p:cNvSpPr txBox="1"/>
            <p:nvPr/>
          </p:nvSpPr>
          <p:spPr>
            <a:xfrm>
              <a:off x="0" y="938338"/>
              <a:ext cx="4092542" cy="551250"/>
            </a:xfrm>
            <a:prstGeom prst="rect">
              <a:avLst/>
            </a:prstGeom>
            <a:noFill/>
            <a:ln>
              <a:noFill/>
            </a:ln>
          </p:spPr>
          <p:txBody>
            <a:bodyPr spcFirstLastPara="1" wrap="square" lIns="317625" tIns="208275" rIns="317625" bIns="71100" anchor="t" anchorCtr="0">
              <a:noAutofit/>
            </a:bodyPr>
            <a:lstStyle/>
            <a:p>
              <a:pPr marL="57150" marR="0" lvl="1" indent="-63500" algn="l" rtl="0">
                <a:lnSpc>
                  <a:spcPct val="90000"/>
                </a:lnSpc>
                <a:spcBef>
                  <a:spcPts val="0"/>
                </a:spcBef>
                <a:spcAft>
                  <a:spcPts val="0"/>
                </a:spcAft>
                <a:buClr>
                  <a:srgbClr val="000000"/>
                </a:buClr>
                <a:buSzPts val="1000"/>
                <a:buFont typeface="Arial"/>
                <a:buChar char="•"/>
              </a:pPr>
              <a:r>
                <a:rPr lang="fr-FR" sz="1000" b="1" i="0" u="none" strike="noStrike" cap="none" dirty="0">
                  <a:solidFill>
                    <a:srgbClr val="000000"/>
                  </a:solidFill>
                  <a:latin typeface="Arial"/>
                  <a:ea typeface="Arial"/>
                  <a:cs typeface="Arial"/>
                  <a:sym typeface="Arial"/>
                </a:rPr>
                <a:t>Short- and medium-</a:t>
              </a:r>
              <a:r>
                <a:rPr lang="fr-FR" sz="1000" b="1" i="0" u="none" strike="noStrike" cap="none" dirty="0" err="1">
                  <a:solidFill>
                    <a:srgbClr val="000000"/>
                  </a:solidFill>
                  <a:latin typeface="Arial"/>
                  <a:ea typeface="Arial"/>
                  <a:cs typeface="Arial"/>
                  <a:sym typeface="Arial"/>
                </a:rPr>
                <a:t>term</a:t>
              </a:r>
              <a:r>
                <a:rPr lang="fr-FR" sz="1000" b="1" i="0" u="none" strike="noStrike" cap="none" dirty="0">
                  <a:solidFill>
                    <a:srgbClr val="000000"/>
                  </a:solidFill>
                  <a:latin typeface="Arial"/>
                  <a:ea typeface="Arial"/>
                  <a:cs typeface="Arial"/>
                  <a:sym typeface="Arial"/>
                </a:rPr>
                <a:t> </a:t>
              </a:r>
              <a:r>
                <a:rPr lang="fr-FR" sz="1000" b="0" i="0" u="none" strike="noStrike" cap="none" dirty="0" err="1">
                  <a:solidFill>
                    <a:srgbClr val="000000"/>
                  </a:solidFill>
                  <a:latin typeface="Arial"/>
                  <a:ea typeface="Arial"/>
                  <a:cs typeface="Arial"/>
                  <a:sym typeface="Arial"/>
                </a:rPr>
                <a:t>project</a:t>
              </a:r>
              <a:r>
                <a:rPr lang="fr-FR" sz="1000" b="0" i="0" u="none" strike="noStrike" cap="none" dirty="0">
                  <a:solidFill>
                    <a:srgbClr val="000000"/>
                  </a:solidFill>
                  <a:latin typeface="Arial"/>
                  <a:ea typeface="Arial"/>
                  <a:cs typeface="Arial"/>
                  <a:sym typeface="Arial"/>
                </a:rPr>
                <a:t> outputs. Changes in </a:t>
              </a:r>
              <a:r>
                <a:rPr lang="fr-FR" sz="1000" b="0" i="0" u="none" strike="noStrike" cap="none" dirty="0" err="1">
                  <a:solidFill>
                    <a:srgbClr val="000000"/>
                  </a:solidFill>
                  <a:latin typeface="Arial"/>
                  <a:ea typeface="Arial"/>
                  <a:cs typeface="Arial"/>
                  <a:sym typeface="Arial"/>
                </a:rPr>
                <a:t>development</a:t>
              </a:r>
              <a:r>
                <a:rPr lang="fr-FR" sz="1000" b="0" i="0" u="none" strike="noStrike" cap="none" dirty="0">
                  <a:solidFill>
                    <a:srgbClr val="000000"/>
                  </a:solidFill>
                  <a:latin typeface="Arial"/>
                  <a:ea typeface="Arial"/>
                  <a:cs typeface="Arial"/>
                  <a:sym typeface="Arial"/>
                </a:rPr>
                <a:t> conditions. </a:t>
              </a:r>
              <a:endParaRPr sz="1000" b="0" i="0" u="none" strike="noStrike" cap="none" dirty="0">
                <a:solidFill>
                  <a:srgbClr val="000000"/>
                </a:solidFill>
                <a:latin typeface="Arial"/>
                <a:ea typeface="Arial"/>
                <a:cs typeface="Arial"/>
                <a:sym typeface="Arial"/>
              </a:endParaRPr>
            </a:p>
          </p:txBody>
        </p:sp>
        <p:sp>
          <p:nvSpPr>
            <p:cNvPr id="462" name="Google Shape;462;p20"/>
            <p:cNvSpPr/>
            <p:nvPr/>
          </p:nvSpPr>
          <p:spPr>
            <a:xfrm>
              <a:off x="204627" y="790738"/>
              <a:ext cx="2864779" cy="295199"/>
            </a:xfrm>
            <a:prstGeom prst="roundRect">
              <a:avLst>
                <a:gd name="adj" fmla="val 16667"/>
              </a:avLst>
            </a:prstGeom>
            <a:solidFill>
              <a:srgbClr val="E84E0C"/>
            </a:solidFill>
            <a:ln w="38100" cap="flat" cmpd="sng">
              <a:solidFill>
                <a:schemeClr val="lt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 name="Google Shape;463;p20"/>
            <p:cNvSpPr txBox="1"/>
            <p:nvPr/>
          </p:nvSpPr>
          <p:spPr>
            <a:xfrm>
              <a:off x="219037" y="805148"/>
              <a:ext cx="2835959" cy="266379"/>
            </a:xfrm>
            <a:prstGeom prst="rect">
              <a:avLst/>
            </a:prstGeom>
            <a:noFill/>
            <a:ln>
              <a:noFill/>
            </a:ln>
          </p:spPr>
          <p:txBody>
            <a:bodyPr spcFirstLastPara="1" wrap="square" lIns="108275" tIns="0" rIns="108275" bIns="0" anchor="ctr" anchorCtr="0">
              <a:noAutofit/>
            </a:bodyPr>
            <a:lstStyle/>
            <a:p>
              <a:pPr marL="0" marR="0" lvl="0" indent="0" algn="l" rtl="0">
                <a:lnSpc>
                  <a:spcPct val="90000"/>
                </a:lnSpc>
                <a:spcBef>
                  <a:spcPts val="0"/>
                </a:spcBef>
                <a:spcAft>
                  <a:spcPts val="0"/>
                </a:spcAft>
                <a:buNone/>
              </a:pPr>
              <a:r>
                <a:rPr lang="fr-FR" sz="1000" b="0" i="0" u="none" strike="noStrike" cap="none">
                  <a:solidFill>
                    <a:srgbClr val="FFFFFF"/>
                  </a:solidFill>
                  <a:latin typeface="Arial"/>
                  <a:ea typeface="Arial"/>
                  <a:cs typeface="Arial"/>
                  <a:sym typeface="Arial"/>
                </a:rPr>
                <a:t>EFFECTS </a:t>
              </a:r>
              <a:endParaRPr sz="1400" b="0" i="0" u="none" strike="noStrike" cap="none">
                <a:solidFill>
                  <a:srgbClr val="000000"/>
                </a:solidFill>
                <a:latin typeface="Arial"/>
                <a:ea typeface="Arial"/>
                <a:cs typeface="Arial"/>
                <a:sym typeface="Arial"/>
              </a:endParaRPr>
            </a:p>
          </p:txBody>
        </p:sp>
        <p:sp>
          <p:nvSpPr>
            <p:cNvPr id="464" name="Google Shape;464;p20"/>
            <p:cNvSpPr/>
            <p:nvPr/>
          </p:nvSpPr>
          <p:spPr>
            <a:xfrm>
              <a:off x="0" y="1691188"/>
              <a:ext cx="4092542" cy="417375"/>
            </a:xfrm>
            <a:prstGeom prst="rect">
              <a:avLst/>
            </a:prstGeom>
            <a:solidFill>
              <a:schemeClr val="lt1">
                <a:alpha val="89019"/>
              </a:schemeClr>
            </a:solidFill>
            <a:ln w="25400" cap="flat" cmpd="sng">
              <a:solidFill>
                <a:srgbClr val="E84E0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 name="Google Shape;465;p20"/>
            <p:cNvSpPr txBox="1"/>
            <p:nvPr/>
          </p:nvSpPr>
          <p:spPr>
            <a:xfrm>
              <a:off x="0" y="1691188"/>
              <a:ext cx="4092542" cy="417375"/>
            </a:xfrm>
            <a:prstGeom prst="rect">
              <a:avLst/>
            </a:prstGeom>
            <a:noFill/>
            <a:ln>
              <a:noFill/>
            </a:ln>
          </p:spPr>
          <p:txBody>
            <a:bodyPr spcFirstLastPara="1" wrap="square" lIns="317625" tIns="208275" rIns="317625" bIns="71100" anchor="t" anchorCtr="0">
              <a:noAutofit/>
            </a:bodyPr>
            <a:lstStyle/>
            <a:p>
              <a:pPr marL="57150" marR="0" lvl="1" indent="-63500" algn="l" rtl="0">
                <a:lnSpc>
                  <a:spcPct val="90000"/>
                </a:lnSpc>
                <a:spcBef>
                  <a:spcPts val="0"/>
                </a:spcBef>
                <a:spcAft>
                  <a:spcPts val="0"/>
                </a:spcAft>
                <a:buClr>
                  <a:srgbClr val="000000"/>
                </a:buClr>
                <a:buSzPts val="1000"/>
                <a:buFont typeface="Arial"/>
                <a:buChar char="•"/>
              </a:pPr>
              <a:r>
                <a:rPr lang="fr-FR" sz="1000" b="1" i="0" u="none" strike="noStrike" cap="none" dirty="0" err="1">
                  <a:solidFill>
                    <a:srgbClr val="000000"/>
                  </a:solidFill>
                  <a:latin typeface="Arial"/>
                  <a:ea typeface="Arial"/>
                  <a:cs typeface="Arial"/>
                  <a:sym typeface="Arial"/>
                </a:rPr>
                <a:t>Goods</a:t>
              </a:r>
              <a:r>
                <a:rPr lang="fr-FR" sz="1000" b="1" i="0" u="none" strike="noStrike" cap="none" dirty="0">
                  <a:solidFill>
                    <a:srgbClr val="000000"/>
                  </a:solidFill>
                  <a:latin typeface="Arial"/>
                  <a:ea typeface="Arial"/>
                  <a:cs typeface="Arial"/>
                  <a:sym typeface="Arial"/>
                </a:rPr>
                <a:t>, </a:t>
              </a:r>
              <a:r>
                <a:rPr lang="fr-FR" sz="1000" b="1" i="0" u="none" strike="noStrike" cap="none" dirty="0" err="1">
                  <a:solidFill>
                    <a:srgbClr val="000000"/>
                  </a:solidFill>
                  <a:latin typeface="Arial"/>
                  <a:ea typeface="Arial"/>
                  <a:cs typeface="Arial"/>
                  <a:sym typeface="Arial"/>
                </a:rPr>
                <a:t>equipment</a:t>
              </a:r>
              <a:r>
                <a:rPr lang="fr-FR" sz="1000" b="1" i="0" u="none" strike="noStrike" cap="none" dirty="0">
                  <a:solidFill>
                    <a:srgbClr val="000000"/>
                  </a:solidFill>
                  <a:latin typeface="Arial"/>
                  <a:ea typeface="Arial"/>
                  <a:cs typeface="Arial"/>
                  <a:sym typeface="Arial"/>
                </a:rPr>
                <a:t> or services </a:t>
              </a:r>
              <a:r>
                <a:rPr lang="fr-FR" sz="1000" b="0" i="0" u="none" strike="noStrike" cap="none" dirty="0" err="1">
                  <a:solidFill>
                    <a:srgbClr val="000000"/>
                  </a:solidFill>
                  <a:latin typeface="Arial"/>
                  <a:ea typeface="Arial"/>
                  <a:cs typeface="Arial"/>
                  <a:sym typeface="Arial"/>
                </a:rPr>
                <a:t>resulting</a:t>
              </a:r>
              <a:r>
                <a:rPr lang="fr-FR" sz="1000" b="0" i="0" u="none" strike="noStrike" cap="none" dirty="0">
                  <a:solidFill>
                    <a:srgbClr val="000000"/>
                  </a:solidFill>
                  <a:latin typeface="Arial"/>
                  <a:ea typeface="Arial"/>
                  <a:cs typeface="Arial"/>
                  <a:sym typeface="Arial"/>
                </a:rPr>
                <a:t> </a:t>
              </a:r>
              <a:r>
                <a:rPr lang="fr-FR" sz="1000" b="0" i="0" u="none" strike="noStrike" cap="none" dirty="0" err="1">
                  <a:solidFill>
                    <a:srgbClr val="000000"/>
                  </a:solidFill>
                  <a:latin typeface="Arial"/>
                  <a:ea typeface="Arial"/>
                  <a:cs typeface="Arial"/>
                  <a:sym typeface="Arial"/>
                </a:rPr>
                <a:t>from</a:t>
              </a:r>
              <a:r>
                <a:rPr lang="fr-FR" sz="1000" b="0" i="0" u="none" strike="noStrike" cap="none" dirty="0">
                  <a:solidFill>
                    <a:srgbClr val="000000"/>
                  </a:solidFill>
                  <a:latin typeface="Arial"/>
                  <a:ea typeface="Arial"/>
                  <a:cs typeface="Arial"/>
                  <a:sym typeface="Arial"/>
                </a:rPr>
                <a:t> the </a:t>
              </a:r>
              <a:r>
                <a:rPr lang="fr-FR" sz="1000" b="0" i="0" u="none" strike="noStrike" cap="none" dirty="0" err="1">
                  <a:solidFill>
                    <a:srgbClr val="000000"/>
                  </a:solidFill>
                  <a:latin typeface="Arial"/>
                  <a:ea typeface="Arial"/>
                  <a:cs typeface="Arial"/>
                  <a:sym typeface="Arial"/>
                </a:rPr>
                <a:t>project</a:t>
              </a:r>
              <a:endParaRPr sz="1000" b="0" i="0" u="none" strike="noStrike" cap="none" dirty="0">
                <a:solidFill>
                  <a:srgbClr val="000000"/>
                </a:solidFill>
                <a:latin typeface="Arial"/>
                <a:ea typeface="Arial"/>
                <a:cs typeface="Arial"/>
                <a:sym typeface="Arial"/>
              </a:endParaRPr>
            </a:p>
          </p:txBody>
        </p:sp>
        <p:sp>
          <p:nvSpPr>
            <p:cNvPr id="466" name="Google Shape;466;p20"/>
            <p:cNvSpPr/>
            <p:nvPr/>
          </p:nvSpPr>
          <p:spPr>
            <a:xfrm>
              <a:off x="204627" y="1543588"/>
              <a:ext cx="2864779" cy="295199"/>
            </a:xfrm>
            <a:prstGeom prst="roundRect">
              <a:avLst>
                <a:gd name="adj" fmla="val 16667"/>
              </a:avLst>
            </a:prstGeom>
            <a:solidFill>
              <a:srgbClr val="E84E0C"/>
            </a:solidFill>
            <a:ln w="38100" cap="flat" cmpd="sng">
              <a:solidFill>
                <a:schemeClr val="lt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 name="Google Shape;467;p20"/>
            <p:cNvSpPr txBox="1"/>
            <p:nvPr/>
          </p:nvSpPr>
          <p:spPr>
            <a:xfrm>
              <a:off x="219037" y="1557998"/>
              <a:ext cx="2835959" cy="266379"/>
            </a:xfrm>
            <a:prstGeom prst="rect">
              <a:avLst/>
            </a:prstGeom>
            <a:noFill/>
            <a:ln>
              <a:noFill/>
            </a:ln>
          </p:spPr>
          <p:txBody>
            <a:bodyPr spcFirstLastPara="1" wrap="square" lIns="108275" tIns="0" rIns="108275" bIns="0" anchor="ctr" anchorCtr="0">
              <a:noAutofit/>
            </a:bodyPr>
            <a:lstStyle/>
            <a:p>
              <a:pPr marL="0" marR="0" lvl="0" indent="0" algn="l" rtl="0">
                <a:lnSpc>
                  <a:spcPct val="90000"/>
                </a:lnSpc>
                <a:spcBef>
                  <a:spcPts val="0"/>
                </a:spcBef>
                <a:spcAft>
                  <a:spcPts val="0"/>
                </a:spcAft>
                <a:buNone/>
              </a:pPr>
              <a:r>
                <a:rPr lang="fr-FR" sz="1000" b="0" i="0" u="none" strike="noStrike" cap="none">
                  <a:solidFill>
                    <a:srgbClr val="FFFFFF"/>
                  </a:solidFill>
                  <a:latin typeface="Arial"/>
                  <a:ea typeface="Arial"/>
                  <a:cs typeface="Arial"/>
                  <a:sym typeface="Arial"/>
                </a:rPr>
                <a:t>PRODUCTS </a:t>
              </a:r>
              <a:endParaRPr sz="1400" b="0" i="0" u="none" strike="noStrike" cap="none">
                <a:solidFill>
                  <a:srgbClr val="000000"/>
                </a:solidFill>
                <a:latin typeface="Arial"/>
                <a:ea typeface="Arial"/>
                <a:cs typeface="Arial"/>
                <a:sym typeface="Arial"/>
              </a:endParaRPr>
            </a:p>
          </p:txBody>
        </p:sp>
        <p:sp>
          <p:nvSpPr>
            <p:cNvPr id="468" name="Google Shape;468;p20"/>
            <p:cNvSpPr/>
            <p:nvPr/>
          </p:nvSpPr>
          <p:spPr>
            <a:xfrm>
              <a:off x="0" y="2310163"/>
              <a:ext cx="4092542" cy="551250"/>
            </a:xfrm>
            <a:prstGeom prst="rect">
              <a:avLst/>
            </a:prstGeom>
            <a:solidFill>
              <a:schemeClr val="lt1">
                <a:alpha val="89019"/>
              </a:schemeClr>
            </a:solidFill>
            <a:ln w="25400" cap="flat" cmpd="sng">
              <a:solidFill>
                <a:srgbClr val="E84E0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 name="Google Shape;469;p20"/>
            <p:cNvSpPr txBox="1"/>
            <p:nvPr/>
          </p:nvSpPr>
          <p:spPr>
            <a:xfrm>
              <a:off x="0" y="2310163"/>
              <a:ext cx="4092542" cy="551250"/>
            </a:xfrm>
            <a:prstGeom prst="rect">
              <a:avLst/>
            </a:prstGeom>
            <a:noFill/>
            <a:ln>
              <a:noFill/>
            </a:ln>
          </p:spPr>
          <p:txBody>
            <a:bodyPr spcFirstLastPara="1" wrap="square" lIns="317625" tIns="208275" rIns="317625" bIns="71100" anchor="t" anchorCtr="0">
              <a:noAutofit/>
            </a:bodyPr>
            <a:lstStyle/>
            <a:p>
              <a:pPr marL="57150" marR="0" lvl="1" indent="-63500" algn="l" rtl="0">
                <a:lnSpc>
                  <a:spcPct val="90000"/>
                </a:lnSpc>
                <a:spcBef>
                  <a:spcPts val="0"/>
                </a:spcBef>
                <a:spcAft>
                  <a:spcPts val="0"/>
                </a:spcAft>
                <a:buClr>
                  <a:srgbClr val="000000"/>
                </a:buClr>
                <a:buSzPts val="1000"/>
                <a:buFont typeface="Arial"/>
                <a:buChar char="•"/>
              </a:pPr>
              <a:r>
                <a:rPr lang="fr-FR" sz="1000" b="1" i="0" u="none" strike="noStrike" cap="none">
                  <a:solidFill>
                    <a:srgbClr val="000000"/>
                  </a:solidFill>
                  <a:latin typeface="Arial"/>
                  <a:ea typeface="Arial"/>
                  <a:cs typeface="Arial"/>
                  <a:sym typeface="Arial"/>
                </a:rPr>
                <a:t>Actions undertaken </a:t>
              </a:r>
              <a:r>
                <a:rPr lang="fr-FR" sz="1000" b="0" i="0" u="none" strike="noStrike" cap="none">
                  <a:solidFill>
                    <a:srgbClr val="000000"/>
                  </a:solidFill>
                  <a:latin typeface="Arial"/>
                  <a:ea typeface="Arial"/>
                  <a:cs typeface="Arial"/>
                  <a:sym typeface="Arial"/>
                </a:rPr>
                <a:t>that mobilize resources to obtain products</a:t>
              </a:r>
              <a:endParaRPr sz="1000" b="0" i="0" u="none" strike="noStrike" cap="none">
                <a:solidFill>
                  <a:srgbClr val="000000"/>
                </a:solidFill>
                <a:latin typeface="Arial"/>
                <a:ea typeface="Arial"/>
                <a:cs typeface="Arial"/>
                <a:sym typeface="Arial"/>
              </a:endParaRPr>
            </a:p>
          </p:txBody>
        </p:sp>
        <p:sp>
          <p:nvSpPr>
            <p:cNvPr id="470" name="Google Shape;470;p20"/>
            <p:cNvSpPr/>
            <p:nvPr/>
          </p:nvSpPr>
          <p:spPr>
            <a:xfrm>
              <a:off x="204627" y="2162563"/>
              <a:ext cx="2864779" cy="295199"/>
            </a:xfrm>
            <a:prstGeom prst="roundRect">
              <a:avLst>
                <a:gd name="adj" fmla="val 16667"/>
              </a:avLst>
            </a:prstGeom>
            <a:solidFill>
              <a:srgbClr val="E84E0C"/>
            </a:solidFill>
            <a:ln w="38100" cap="flat" cmpd="sng">
              <a:solidFill>
                <a:schemeClr val="lt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1" name="Google Shape;471;p20"/>
            <p:cNvSpPr txBox="1"/>
            <p:nvPr/>
          </p:nvSpPr>
          <p:spPr>
            <a:xfrm>
              <a:off x="219037" y="2176973"/>
              <a:ext cx="2835959" cy="266379"/>
            </a:xfrm>
            <a:prstGeom prst="rect">
              <a:avLst/>
            </a:prstGeom>
            <a:noFill/>
            <a:ln>
              <a:noFill/>
            </a:ln>
          </p:spPr>
          <p:txBody>
            <a:bodyPr spcFirstLastPara="1" wrap="square" lIns="108275" tIns="0" rIns="108275" bIns="0" anchor="ctr" anchorCtr="0">
              <a:noAutofit/>
            </a:bodyPr>
            <a:lstStyle/>
            <a:p>
              <a:pPr marL="0" marR="0" lvl="0" indent="0" algn="l" rtl="0">
                <a:lnSpc>
                  <a:spcPct val="90000"/>
                </a:lnSpc>
                <a:spcBef>
                  <a:spcPts val="0"/>
                </a:spcBef>
                <a:spcAft>
                  <a:spcPts val="0"/>
                </a:spcAft>
                <a:buNone/>
              </a:pPr>
              <a:r>
                <a:rPr lang="fr-FR" sz="1000" b="0" i="0" u="none" strike="noStrike" cap="none">
                  <a:solidFill>
                    <a:srgbClr val="FFFFFF"/>
                  </a:solidFill>
                  <a:latin typeface="Arial"/>
                  <a:ea typeface="Arial"/>
                  <a:cs typeface="Arial"/>
                  <a:sym typeface="Arial"/>
                </a:rPr>
                <a:t>ACTIVITIES</a:t>
              </a:r>
              <a:endParaRPr sz="1400" b="0" i="0" u="none" strike="noStrike" cap="none">
                <a:solidFill>
                  <a:srgbClr val="000000"/>
                </a:solidFill>
                <a:latin typeface="Arial"/>
                <a:ea typeface="Arial"/>
                <a:cs typeface="Arial"/>
                <a:sym typeface="Arial"/>
              </a:endParaRPr>
            </a:p>
          </p:txBody>
        </p:sp>
        <p:sp>
          <p:nvSpPr>
            <p:cNvPr id="472" name="Google Shape;472;p20"/>
            <p:cNvSpPr/>
            <p:nvPr/>
          </p:nvSpPr>
          <p:spPr>
            <a:xfrm>
              <a:off x="0" y="3063013"/>
              <a:ext cx="4092542" cy="417375"/>
            </a:xfrm>
            <a:prstGeom prst="rect">
              <a:avLst/>
            </a:prstGeom>
            <a:solidFill>
              <a:schemeClr val="lt1">
                <a:alpha val="89019"/>
              </a:schemeClr>
            </a:solidFill>
            <a:ln w="25400" cap="flat" cmpd="sng">
              <a:solidFill>
                <a:srgbClr val="E84E0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3" name="Google Shape;473;p20"/>
            <p:cNvSpPr txBox="1"/>
            <p:nvPr/>
          </p:nvSpPr>
          <p:spPr>
            <a:xfrm>
              <a:off x="0" y="3063013"/>
              <a:ext cx="4092542" cy="417375"/>
            </a:xfrm>
            <a:prstGeom prst="rect">
              <a:avLst/>
            </a:prstGeom>
            <a:noFill/>
            <a:ln>
              <a:noFill/>
            </a:ln>
          </p:spPr>
          <p:txBody>
            <a:bodyPr spcFirstLastPara="1" wrap="square" lIns="317625" tIns="208275" rIns="317625" bIns="71100" anchor="t" anchorCtr="0">
              <a:noAutofit/>
            </a:bodyPr>
            <a:lstStyle/>
            <a:p>
              <a:pPr marL="57150" marR="0" lvl="1" indent="-63500" algn="l" rtl="0">
                <a:lnSpc>
                  <a:spcPct val="90000"/>
                </a:lnSpc>
                <a:spcBef>
                  <a:spcPts val="0"/>
                </a:spcBef>
                <a:spcAft>
                  <a:spcPts val="0"/>
                </a:spcAft>
                <a:buClr>
                  <a:srgbClr val="000000"/>
                </a:buClr>
                <a:buSzPts val="1000"/>
                <a:buFont typeface="Arial"/>
                <a:buChar char="•"/>
              </a:pPr>
              <a:r>
                <a:rPr lang="fr-FR" sz="1000" b="0" i="0" u="none" strike="noStrike" cap="none">
                  <a:solidFill>
                    <a:srgbClr val="000000"/>
                  </a:solidFill>
                  <a:latin typeface="Arial"/>
                  <a:ea typeface="Arial"/>
                  <a:cs typeface="Arial"/>
                  <a:sym typeface="Arial"/>
                </a:rPr>
                <a:t>Financial, logistical and human </a:t>
              </a:r>
              <a:r>
                <a:rPr lang="fr-FR" sz="1000" b="1" i="0" u="none" strike="noStrike" cap="none">
                  <a:solidFill>
                    <a:srgbClr val="000000"/>
                  </a:solidFill>
                  <a:latin typeface="Arial"/>
                  <a:ea typeface="Arial"/>
                  <a:cs typeface="Arial"/>
                  <a:sym typeface="Arial"/>
                </a:rPr>
                <a:t>resources</a:t>
              </a:r>
              <a:r>
                <a:rPr lang="fr-FR" sz="10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74" name="Google Shape;474;p20"/>
            <p:cNvSpPr/>
            <p:nvPr/>
          </p:nvSpPr>
          <p:spPr>
            <a:xfrm>
              <a:off x="204627" y="2915413"/>
              <a:ext cx="2864779" cy="295199"/>
            </a:xfrm>
            <a:prstGeom prst="roundRect">
              <a:avLst>
                <a:gd name="adj" fmla="val 16667"/>
              </a:avLst>
            </a:prstGeom>
            <a:solidFill>
              <a:srgbClr val="E84E0C"/>
            </a:solidFill>
            <a:ln w="38100" cap="flat" cmpd="sng">
              <a:solidFill>
                <a:schemeClr val="lt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5" name="Google Shape;475;p20"/>
            <p:cNvSpPr txBox="1"/>
            <p:nvPr/>
          </p:nvSpPr>
          <p:spPr>
            <a:xfrm>
              <a:off x="219037" y="2929823"/>
              <a:ext cx="2835959" cy="266379"/>
            </a:xfrm>
            <a:prstGeom prst="rect">
              <a:avLst/>
            </a:prstGeom>
            <a:noFill/>
            <a:ln>
              <a:noFill/>
            </a:ln>
          </p:spPr>
          <p:txBody>
            <a:bodyPr spcFirstLastPara="1" wrap="square" lIns="108275" tIns="0" rIns="108275" bIns="0" anchor="ctr" anchorCtr="0">
              <a:noAutofit/>
            </a:bodyPr>
            <a:lstStyle/>
            <a:p>
              <a:pPr marL="0" marR="0" lvl="0" indent="0" algn="l" rtl="0">
                <a:lnSpc>
                  <a:spcPct val="90000"/>
                </a:lnSpc>
                <a:spcBef>
                  <a:spcPts val="0"/>
                </a:spcBef>
                <a:spcAft>
                  <a:spcPts val="0"/>
                </a:spcAft>
                <a:buNone/>
              </a:pPr>
              <a:r>
                <a:rPr lang="fr-FR" sz="1000" b="0" i="0" u="none" strike="noStrike" cap="none">
                  <a:solidFill>
                    <a:srgbClr val="FFFFFF"/>
                  </a:solidFill>
                  <a:latin typeface="Arial"/>
                  <a:ea typeface="Arial"/>
                  <a:cs typeface="Arial"/>
                  <a:sym typeface="Arial"/>
                </a:rPr>
                <a:t>INTRANTS </a:t>
              </a:r>
              <a:endParaRPr sz="1400" b="0" i="0" u="none" strike="noStrike" cap="none">
                <a:solidFill>
                  <a:srgbClr val="000000"/>
                </a:solidFill>
                <a:latin typeface="Arial"/>
                <a:ea typeface="Arial"/>
                <a:cs typeface="Arial"/>
                <a:sym typeface="Arial"/>
              </a:endParaRPr>
            </a:p>
          </p:txBody>
        </p:sp>
      </p:grpSp>
      <p:sp>
        <p:nvSpPr>
          <p:cNvPr id="476" name="Google Shape;476;p20"/>
          <p:cNvSpPr txBox="1">
            <a:spLocks noGrp="1"/>
          </p:cNvSpPr>
          <p:nvPr>
            <p:ph type="title"/>
          </p:nvPr>
        </p:nvSpPr>
        <p:spPr>
          <a:xfrm>
            <a:off x="6406413" y="1529860"/>
            <a:ext cx="4092542" cy="463669"/>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fr-FR" sz="2100" b="1">
                <a:solidFill>
                  <a:schemeClr val="dk2"/>
                </a:solidFill>
                <a:latin typeface="Bebas Neue"/>
                <a:ea typeface="Bebas Neue"/>
                <a:cs typeface="Bebas Neue"/>
                <a:sym typeface="Bebas Neue"/>
              </a:rPr>
              <a:t>INDICATOR LEVELS</a:t>
            </a:r>
            <a:endParaRPr/>
          </a:p>
        </p:txBody>
      </p:sp>
      <p:sp>
        <p:nvSpPr>
          <p:cNvPr id="477" name="Google Shape;477;p20"/>
          <p:cNvSpPr/>
          <p:nvPr/>
        </p:nvSpPr>
        <p:spPr>
          <a:xfrm rot="-5400002">
            <a:off x="4871457" y="3743940"/>
            <a:ext cx="3518275" cy="483335"/>
          </a:xfrm>
          <a:prstGeom prst="notchedRightArrow">
            <a:avLst>
              <a:gd name="adj1" fmla="val 50000"/>
              <a:gd name="adj2" fmla="val 50000"/>
            </a:avLst>
          </a:prstGeom>
          <a:solidFill>
            <a:schemeClr val="dk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61" b="0" i="0" u="none" strike="noStrike" cap="none">
              <a:solidFill>
                <a:srgbClr val="FFFFFF"/>
              </a:solidFill>
              <a:latin typeface="Arial"/>
              <a:ea typeface="Arial"/>
              <a:cs typeface="Arial"/>
              <a:sym typeface="Arial"/>
            </a:endParaRPr>
          </a:p>
        </p:txBody>
      </p:sp>
      <p:sp>
        <p:nvSpPr>
          <p:cNvPr id="478" name="Google Shape;478;p20"/>
          <p:cNvSpPr txBox="1"/>
          <p:nvPr/>
        </p:nvSpPr>
        <p:spPr>
          <a:xfrm>
            <a:off x="6896326" y="4991997"/>
            <a:ext cx="3689289" cy="721223"/>
          </a:xfrm>
          <a:prstGeom prst="rect">
            <a:avLst/>
          </a:prstGeom>
          <a:noFill/>
          <a:ln>
            <a:noFill/>
          </a:ln>
        </p:spPr>
        <p:txBody>
          <a:bodyPr spcFirstLastPara="1" wrap="square" lIns="0" tIns="0" rIns="0" bIns="0" anchor="t" anchorCtr="0">
            <a:spAutoFit/>
          </a:bodyPr>
          <a:lstStyle/>
          <a:p>
            <a:pPr marL="0" marR="0" lvl="0" indent="0" algn="l" rtl="0">
              <a:lnSpc>
                <a:spcPct val="107000"/>
              </a:lnSpc>
              <a:spcBef>
                <a:spcPts val="0"/>
              </a:spcBef>
              <a:spcAft>
                <a:spcPts val="0"/>
              </a:spcAft>
              <a:buNone/>
            </a:pPr>
            <a:r>
              <a:rPr lang="fr-FR" sz="1191" b="1" i="0" u="none" strike="noStrike" cap="none">
                <a:solidFill>
                  <a:srgbClr val="000000"/>
                </a:solidFill>
                <a:latin typeface="Open Sans"/>
                <a:ea typeface="Open Sans"/>
                <a:cs typeface="Open Sans"/>
                <a:sym typeface="Open Sans"/>
              </a:rPr>
              <a:t>Activities</a:t>
            </a:r>
            <a:endParaRPr sz="1361" b="0" i="0" u="none" strike="noStrike" cap="none">
              <a:solidFill>
                <a:srgbClr val="000000"/>
              </a:solidFill>
              <a:latin typeface="Arial"/>
              <a:ea typeface="Arial"/>
              <a:cs typeface="Arial"/>
              <a:sym typeface="Arial"/>
            </a:endParaRPr>
          </a:p>
          <a:p>
            <a:pPr marL="0" marR="0" lvl="0" indent="0" algn="l" rtl="0">
              <a:lnSpc>
                <a:spcPct val="107000"/>
              </a:lnSpc>
              <a:spcBef>
                <a:spcPts val="600"/>
              </a:spcBef>
              <a:spcAft>
                <a:spcPts val="0"/>
              </a:spcAft>
              <a:buNone/>
            </a:pPr>
            <a:r>
              <a:rPr lang="fr-FR" sz="1361" b="0" i="1" u="none" strike="noStrike" cap="none">
                <a:solidFill>
                  <a:srgbClr val="000000"/>
                </a:solidFill>
                <a:latin typeface="Open Sans"/>
                <a:ea typeface="Open Sans"/>
                <a:cs typeface="Open Sans"/>
                <a:sym typeface="Open Sans"/>
              </a:rPr>
              <a:t>Signs related to the execution of work plans (project management)</a:t>
            </a:r>
            <a:endParaRPr sz="1400" b="0" i="0" u="none" strike="noStrike" cap="none">
              <a:solidFill>
                <a:srgbClr val="000000"/>
              </a:solidFill>
              <a:latin typeface="Arial"/>
              <a:ea typeface="Arial"/>
              <a:cs typeface="Arial"/>
              <a:sym typeface="Arial"/>
            </a:endParaRPr>
          </a:p>
        </p:txBody>
      </p:sp>
      <p:sp>
        <p:nvSpPr>
          <p:cNvPr id="479" name="Google Shape;479;p20"/>
          <p:cNvSpPr txBox="1"/>
          <p:nvPr/>
        </p:nvSpPr>
        <p:spPr>
          <a:xfrm>
            <a:off x="6896326" y="4172379"/>
            <a:ext cx="3537203" cy="46961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191" b="1" i="0" u="none" strike="noStrike" cap="none">
                <a:solidFill>
                  <a:srgbClr val="000000"/>
                </a:solidFill>
                <a:latin typeface="Open Sans"/>
                <a:ea typeface="Open Sans"/>
                <a:cs typeface="Open Sans"/>
                <a:sym typeface="Open Sans"/>
              </a:rPr>
              <a:t>Products</a:t>
            </a:r>
            <a:endParaRPr sz="1361" b="0" i="0" u="none" strike="noStrike" cap="none">
              <a:solidFill>
                <a:srgbClr val="000000"/>
              </a:solidFill>
              <a:latin typeface="Arial"/>
              <a:ea typeface="Arial"/>
              <a:cs typeface="Arial"/>
              <a:sym typeface="Arial"/>
            </a:endParaRPr>
          </a:p>
          <a:p>
            <a:pPr marL="0" marR="0" lvl="0" indent="0" algn="l" rtl="0">
              <a:spcBef>
                <a:spcPts val="600"/>
              </a:spcBef>
              <a:spcAft>
                <a:spcPts val="0"/>
              </a:spcAft>
              <a:buNone/>
            </a:pPr>
            <a:r>
              <a:rPr lang="fr-FR" sz="1361" b="0" i="1" u="none" strike="noStrike" cap="none">
                <a:solidFill>
                  <a:srgbClr val="000000"/>
                </a:solidFill>
                <a:latin typeface="Open Sans"/>
                <a:ea typeface="Open Sans"/>
                <a:cs typeface="Open Sans"/>
                <a:sym typeface="Open Sans"/>
              </a:rPr>
              <a:t>Signs that show product quantity and quality </a:t>
            </a:r>
            <a:endParaRPr sz="1400" b="0" i="0" u="none" strike="noStrike" cap="none">
              <a:solidFill>
                <a:srgbClr val="000000"/>
              </a:solidFill>
              <a:latin typeface="Arial"/>
              <a:ea typeface="Arial"/>
              <a:cs typeface="Arial"/>
              <a:sym typeface="Arial"/>
            </a:endParaRPr>
          </a:p>
        </p:txBody>
      </p:sp>
      <p:sp>
        <p:nvSpPr>
          <p:cNvPr id="480" name="Google Shape;480;p20"/>
          <p:cNvSpPr txBox="1"/>
          <p:nvPr/>
        </p:nvSpPr>
        <p:spPr>
          <a:xfrm>
            <a:off x="6896325" y="3166025"/>
            <a:ext cx="3689290" cy="6790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191" b="1" i="0" u="none" strike="noStrike" cap="none">
                <a:solidFill>
                  <a:srgbClr val="000000"/>
                </a:solidFill>
                <a:latin typeface="Open Sans"/>
                <a:ea typeface="Open Sans"/>
                <a:cs typeface="Open Sans"/>
                <a:sym typeface="Open Sans"/>
              </a:rPr>
              <a:t>Effects</a:t>
            </a:r>
            <a:endParaRPr sz="1361" b="0" i="0" u="none" strike="noStrike" cap="none">
              <a:solidFill>
                <a:srgbClr val="000000"/>
              </a:solidFill>
              <a:latin typeface="Arial"/>
              <a:ea typeface="Arial"/>
              <a:cs typeface="Arial"/>
              <a:sym typeface="Arial"/>
            </a:endParaRPr>
          </a:p>
          <a:p>
            <a:pPr marL="0" marR="0" lvl="0" indent="0" algn="l" rtl="0">
              <a:spcBef>
                <a:spcPts val="600"/>
              </a:spcBef>
              <a:spcAft>
                <a:spcPts val="0"/>
              </a:spcAft>
              <a:buNone/>
            </a:pPr>
            <a:r>
              <a:rPr lang="fr-FR" sz="1361" b="0" i="1" u="none" strike="noStrike" cap="none">
                <a:solidFill>
                  <a:srgbClr val="000000"/>
                </a:solidFill>
                <a:latin typeface="Open Sans"/>
                <a:ea typeface="Open Sans"/>
                <a:cs typeface="Open Sans"/>
                <a:sym typeface="Open Sans"/>
              </a:rPr>
              <a:t>Signs that end-users are satisfied (use) the products to change their behavior/skills</a:t>
            </a:r>
            <a:endParaRPr sz="1400" b="0" i="0" u="none" strike="noStrike" cap="none">
              <a:solidFill>
                <a:srgbClr val="000000"/>
              </a:solidFill>
              <a:latin typeface="Arial"/>
              <a:ea typeface="Arial"/>
              <a:cs typeface="Arial"/>
              <a:sym typeface="Arial"/>
            </a:endParaRPr>
          </a:p>
        </p:txBody>
      </p:sp>
      <p:sp>
        <p:nvSpPr>
          <p:cNvPr id="481" name="Google Shape;481;p20"/>
          <p:cNvSpPr txBox="1"/>
          <p:nvPr/>
        </p:nvSpPr>
        <p:spPr>
          <a:xfrm>
            <a:off x="6896325" y="2346408"/>
            <a:ext cx="3689290" cy="6790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191" b="1" i="0" u="none" strike="noStrike" cap="none">
                <a:solidFill>
                  <a:srgbClr val="000000"/>
                </a:solidFill>
                <a:latin typeface="Open Sans"/>
                <a:ea typeface="Open Sans"/>
                <a:cs typeface="Open Sans"/>
                <a:sym typeface="Open Sans"/>
              </a:rPr>
              <a:t>Impact</a:t>
            </a:r>
            <a:endParaRPr sz="1361" b="0" i="0" u="none" strike="noStrike" cap="none">
              <a:solidFill>
                <a:srgbClr val="000000"/>
              </a:solidFill>
              <a:latin typeface="Arial"/>
              <a:ea typeface="Arial"/>
              <a:cs typeface="Arial"/>
              <a:sym typeface="Arial"/>
            </a:endParaRPr>
          </a:p>
          <a:p>
            <a:pPr marL="0" marR="0" lvl="0" indent="0" algn="l" rtl="0">
              <a:spcBef>
                <a:spcPts val="600"/>
              </a:spcBef>
              <a:spcAft>
                <a:spcPts val="0"/>
              </a:spcAft>
              <a:buNone/>
            </a:pPr>
            <a:r>
              <a:rPr lang="fr-FR" sz="1361" b="0" i="1" u="none" strike="noStrike" cap="none">
                <a:solidFill>
                  <a:srgbClr val="000000"/>
                </a:solidFill>
                <a:latin typeface="Open Sans"/>
                <a:ea typeface="Open Sans"/>
                <a:cs typeface="Open Sans"/>
                <a:sym typeface="Open Sans"/>
              </a:rPr>
              <a:t>Indication at the end of the project that a dynamic has been triggered </a:t>
            </a:r>
            <a:endParaRPr sz="1361" b="0" i="0" u="none" strike="noStrike" cap="none">
              <a:solidFill>
                <a:srgbClr val="000000"/>
              </a:solidFill>
              <a:latin typeface="Arial"/>
              <a:ea typeface="Arial"/>
              <a:cs typeface="Arial"/>
              <a:sym typeface="Arial"/>
            </a:endParaRPr>
          </a:p>
        </p:txBody>
      </p:sp>
      <p:sp>
        <p:nvSpPr>
          <p:cNvPr id="482" name="Google Shape;482;p20"/>
          <p:cNvSpPr txBox="1"/>
          <p:nvPr/>
        </p:nvSpPr>
        <p:spPr>
          <a:xfrm>
            <a:off x="2003458" y="1529860"/>
            <a:ext cx="4092542" cy="463669"/>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None/>
            </a:pPr>
            <a:r>
              <a:rPr lang="fr-FR" sz="2100" b="1" i="0" u="none" strike="noStrike" cap="none">
                <a:solidFill>
                  <a:srgbClr val="262775"/>
                </a:solidFill>
                <a:latin typeface="Bebas Neue"/>
                <a:ea typeface="Bebas Neue"/>
                <a:cs typeface="Bebas Neue"/>
                <a:sym typeface="Bebas Neue"/>
              </a:rPr>
              <a:t>THE </a:t>
            </a:r>
            <a:r>
              <a:rPr lang="fr-FR" sz="2100" b="1" i="0" u="none" strike="noStrike" cap="none">
                <a:solidFill>
                  <a:srgbClr val="E84E0F"/>
                </a:solidFill>
                <a:latin typeface="Bebas Neue"/>
                <a:ea typeface="Bebas Neue"/>
                <a:cs typeface="Bebas Neue"/>
                <a:sym typeface="Bebas Neue"/>
              </a:rPr>
              <a:t>RESULTS</a:t>
            </a:r>
            <a:r>
              <a:rPr lang="fr-FR" sz="2100" b="1" i="0" u="none" strike="noStrike" cap="none">
                <a:solidFill>
                  <a:srgbClr val="262775"/>
                </a:solidFill>
                <a:latin typeface="Bebas Neue"/>
                <a:ea typeface="Bebas Neue"/>
                <a:cs typeface="Bebas Neue"/>
                <a:sym typeface="Bebas Neue"/>
              </a:rPr>
              <a:t> CHAIN </a:t>
            </a:r>
            <a:endParaRPr sz="1400" b="0" i="0" u="none" strike="noStrike" cap="none">
              <a:solidFill>
                <a:srgbClr val="000000"/>
              </a:solidFill>
              <a:latin typeface="Arial"/>
              <a:ea typeface="Arial"/>
              <a:cs typeface="Arial"/>
              <a:sym typeface="Arial"/>
            </a:endParaRPr>
          </a:p>
        </p:txBody>
      </p:sp>
      <p:sp>
        <p:nvSpPr>
          <p:cNvPr id="483" name="Google Shape;483;p20"/>
          <p:cNvSpPr txBox="1"/>
          <p:nvPr/>
        </p:nvSpPr>
        <p:spPr>
          <a:xfrm>
            <a:off x="3476413" y="6149662"/>
            <a:ext cx="6308360" cy="286232"/>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fr-FR" sz="1400" b="1" i="0" u="none" strike="noStrike" cap="none">
                <a:solidFill>
                  <a:srgbClr val="E84E0F"/>
                </a:solidFill>
                <a:highlight>
                  <a:srgbClr val="FFFFFF"/>
                </a:highlight>
                <a:latin typeface="Arial Narrow"/>
                <a:ea typeface="Arial Narrow"/>
                <a:cs typeface="Arial Narrow"/>
                <a:sym typeface="Arial Narrow"/>
              </a:rPr>
              <a:t>Best practice: </a:t>
            </a:r>
            <a:r>
              <a:rPr lang="fr-FR" sz="1400" b="0" i="0" u="none" strike="noStrike" cap="none">
                <a:solidFill>
                  <a:srgbClr val="262775"/>
                </a:solidFill>
                <a:highlight>
                  <a:srgbClr val="FFFFFF"/>
                </a:highlight>
                <a:latin typeface="Arial Narrow"/>
                <a:ea typeface="Arial Narrow"/>
                <a:cs typeface="Arial Narrow"/>
                <a:sym typeface="Arial Narrow"/>
              </a:rPr>
              <a:t>maximum 3 indicators per cell in the results chain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8"/>
        <p:cNvGrpSpPr/>
        <p:nvPr/>
      </p:nvGrpSpPr>
      <p:grpSpPr>
        <a:xfrm>
          <a:off x="0" y="0"/>
          <a:ext cx="0" cy="0"/>
          <a:chOff x="0" y="0"/>
          <a:chExt cx="0" cy="0"/>
        </a:xfrm>
      </p:grpSpPr>
      <p:sp>
        <p:nvSpPr>
          <p:cNvPr id="189" name="Google Shape;189;p3"/>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a:t>
            </a:fld>
            <a:endParaRPr/>
          </a:p>
        </p:txBody>
      </p:sp>
      <p:sp>
        <p:nvSpPr>
          <p:cNvPr id="190" name="Google Shape;190;p3"/>
          <p:cNvSpPr txBox="1"/>
          <p:nvPr/>
        </p:nvSpPr>
        <p:spPr>
          <a:xfrm>
            <a:off x="2367150" y="1825080"/>
            <a:ext cx="7457700" cy="18471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400" b="1" i="0" u="none" strike="noStrike" cap="none">
                <a:solidFill>
                  <a:srgbClr val="FFFFFF"/>
                </a:solidFill>
                <a:latin typeface="Bebas Neue"/>
                <a:ea typeface="Bebas Neue"/>
                <a:cs typeface="Bebas Neue"/>
                <a:sym typeface="Bebas Neue"/>
              </a:rPr>
              <a:t>The implementation phase</a:t>
            </a:r>
            <a:endParaRPr sz="14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r>
              <a:rPr lang="fr-FR" sz="5400" b="1" i="0" u="none" strike="noStrike" cap="none">
                <a:solidFill>
                  <a:srgbClr val="FFFFFF"/>
                </a:solidFill>
                <a:latin typeface="Bebas Neue"/>
                <a:ea typeface="Bebas Neue"/>
                <a:cs typeface="Bebas Neue"/>
                <a:sym typeface="Bebas Neue"/>
              </a:rPr>
              <a:t>And the </a:t>
            </a:r>
            <a:r>
              <a:rPr lang="fr-FR" sz="5400" b="1">
                <a:solidFill>
                  <a:srgbClr val="FFFFFF"/>
                </a:solidFill>
                <a:latin typeface="Bebas Neue"/>
                <a:ea typeface="Bebas Neue"/>
                <a:cs typeface="Bebas Neue"/>
                <a:sym typeface="Bebas Neue"/>
              </a:rPr>
              <a:t>M</a:t>
            </a:r>
            <a:r>
              <a:rPr lang="fr-FR" sz="5400" b="1" i="0" u="none" strike="noStrike" cap="none">
                <a:solidFill>
                  <a:srgbClr val="FFFFFF"/>
                </a:solidFill>
                <a:latin typeface="Bebas Neue"/>
                <a:ea typeface="Bebas Neue"/>
                <a:cs typeface="Bebas Neue"/>
                <a:sym typeface="Bebas Neue"/>
              </a:rPr>
              <a:t>&amp;e</a:t>
            </a:r>
            <a:endParaRPr sz="5400" b="1" i="0" u="none" strike="noStrike" cap="none">
              <a:solidFill>
                <a:srgbClr val="FFFFFF"/>
              </a:solidFill>
              <a:latin typeface="Bebas Neue"/>
              <a:ea typeface="Bebas Neue"/>
              <a:cs typeface="Bebas Neue"/>
              <a:sym typeface="Bebas Neue"/>
            </a:endParaRPr>
          </a:p>
        </p:txBody>
      </p:sp>
      <p:sp>
        <p:nvSpPr>
          <p:cNvPr id="191" name="Google Shape;191;p3"/>
          <p:cNvSpPr/>
          <p:nvPr/>
        </p:nvSpPr>
        <p:spPr>
          <a:xfrm>
            <a:off x="3099180" y="4260141"/>
            <a:ext cx="5993700" cy="8667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1200"/>
              </a:spcBef>
              <a:spcAft>
                <a:spcPts val="0"/>
              </a:spcAft>
              <a:buNone/>
            </a:pPr>
            <a:r>
              <a:rPr lang="fr-FR" sz="2300" b="1" i="0" u="none" strike="noStrike" cap="none">
                <a:solidFill>
                  <a:srgbClr val="FFFFFF"/>
                </a:solidFill>
                <a:latin typeface="Arial"/>
                <a:ea typeface="Arial"/>
                <a:cs typeface="Arial"/>
                <a:sym typeface="Arial"/>
              </a:rPr>
              <a:t>MODULE 3</a:t>
            </a:r>
            <a:endParaRPr sz="2300" b="0" i="0" u="none" strike="noStrike" cap="none">
              <a:solidFill>
                <a:srgbClr val="FFFFFF"/>
              </a:solidFill>
              <a:latin typeface="Arial"/>
              <a:ea typeface="Arial"/>
              <a:cs typeface="Arial"/>
              <a:sym typeface="Arial"/>
            </a:endParaRPr>
          </a:p>
          <a:p>
            <a:pPr marL="0" marR="0" lvl="0" indent="0" algn="ctr" rtl="0">
              <a:spcBef>
                <a:spcPts val="1200"/>
              </a:spcBef>
              <a:spcAft>
                <a:spcPts val="0"/>
              </a:spcAft>
              <a:buNone/>
            </a:pPr>
            <a:endParaRPr sz="1200" b="0" i="0" u="none" strike="noStrike" cap="none">
              <a:solidFill>
                <a:srgbClr val="FFFFFF"/>
              </a:solidFill>
              <a:latin typeface="Arial"/>
              <a:ea typeface="Arial"/>
              <a:cs typeface="Arial"/>
              <a:sym typeface="Arial"/>
            </a:endParaRPr>
          </a:p>
          <a:p>
            <a:pPr marL="0" marR="0" lvl="0" indent="0" algn="ctr" rtl="0">
              <a:spcBef>
                <a:spcPts val="0"/>
              </a:spcBef>
              <a:spcAft>
                <a:spcPts val="0"/>
              </a:spcAft>
              <a:buNone/>
            </a:pPr>
            <a:br>
              <a:rPr lang="fr-FR" sz="1200" b="0" i="0" u="none" strike="noStrike" cap="none">
                <a:solidFill>
                  <a:srgbClr val="FFFFFF"/>
                </a:solidFill>
                <a:latin typeface="Arial"/>
                <a:ea typeface="Arial"/>
                <a:cs typeface="Arial"/>
                <a:sym typeface="Arial"/>
              </a:rPr>
            </a:br>
            <a:endParaRPr sz="1200" b="0" i="0" u="none" strike="noStrike" cap="none">
              <a:solidFill>
                <a:srgbClr val="FFFFFF"/>
              </a:solidFill>
              <a:latin typeface="Arial"/>
              <a:ea typeface="Arial"/>
              <a:cs typeface="Arial"/>
              <a:sym typeface="Arial"/>
            </a:endParaRPr>
          </a:p>
        </p:txBody>
      </p:sp>
      <p:grpSp>
        <p:nvGrpSpPr>
          <p:cNvPr id="192" name="Google Shape;192;p3"/>
          <p:cNvGrpSpPr/>
          <p:nvPr/>
        </p:nvGrpSpPr>
        <p:grpSpPr>
          <a:xfrm>
            <a:off x="5148045" y="4947748"/>
            <a:ext cx="1895970" cy="1773731"/>
            <a:chOff x="3137400" y="1009650"/>
            <a:chExt cx="2869204" cy="2708400"/>
          </a:xfrm>
        </p:grpSpPr>
        <p:sp>
          <p:nvSpPr>
            <p:cNvPr id="193" name="Google Shape;193;p3"/>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194" name="Google Shape;194;p3"/>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21"/>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20</a:t>
            </a:fld>
            <a:endParaRPr/>
          </a:p>
        </p:txBody>
      </p:sp>
      <p:sp>
        <p:nvSpPr>
          <p:cNvPr id="490" name="Google Shape;490;p21"/>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INDICATOR levels</a:t>
            </a:r>
            <a:endParaRPr sz="6300" b="1" i="0" u="none" strike="noStrike" cap="none">
              <a:solidFill>
                <a:srgbClr val="FFFFFF"/>
              </a:solidFill>
              <a:latin typeface="Bebas Neue"/>
              <a:ea typeface="Bebas Neue"/>
              <a:cs typeface="Bebas Neue"/>
              <a:sym typeface="Bebas Neue"/>
            </a:endParaRPr>
          </a:p>
        </p:txBody>
      </p:sp>
      <p:sp>
        <p:nvSpPr>
          <p:cNvPr id="491" name="Google Shape;491;p21"/>
          <p:cNvSpPr txBox="1"/>
          <p:nvPr/>
        </p:nvSpPr>
        <p:spPr>
          <a:xfrm>
            <a:off x="2081920" y="1599404"/>
            <a:ext cx="8028160" cy="4442242"/>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fr-FR" sz="2000" b="0" i="0" u="none" strike="noStrike" cap="none" dirty="0">
                <a:solidFill>
                  <a:srgbClr val="262775"/>
                </a:solidFill>
                <a:highlight>
                  <a:srgbClr val="FFFFFF"/>
                </a:highlight>
                <a:latin typeface="Arial Narrow"/>
                <a:ea typeface="Arial Narrow"/>
                <a:cs typeface="Arial Narrow"/>
                <a:sym typeface="Arial Narrow"/>
              </a:rPr>
              <a:t>For </a:t>
            </a:r>
            <a:r>
              <a:rPr lang="fr-FR" sz="2000" b="0" i="0" u="none" strike="noStrike" cap="none" dirty="0" err="1">
                <a:solidFill>
                  <a:srgbClr val="262775"/>
                </a:solidFill>
                <a:highlight>
                  <a:srgbClr val="FFFFFF"/>
                </a:highlight>
                <a:latin typeface="Arial Narrow"/>
                <a:ea typeface="Arial Narrow"/>
                <a:cs typeface="Arial Narrow"/>
                <a:sym typeface="Arial Narrow"/>
              </a:rPr>
              <a:t>each</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indicator</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below</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please</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indicate</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whether</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it</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is</a:t>
            </a:r>
            <a:r>
              <a:rPr lang="fr-FR" sz="2000" b="0" i="0" u="none" strike="noStrike" cap="none" dirty="0">
                <a:solidFill>
                  <a:srgbClr val="262775"/>
                </a:solidFill>
                <a:highlight>
                  <a:srgbClr val="FFFFFF"/>
                </a:highlight>
                <a:latin typeface="Arial Narrow"/>
                <a:ea typeface="Arial Narrow"/>
                <a:cs typeface="Arial Narrow"/>
                <a:sym typeface="Arial Narrow"/>
              </a:rPr>
              <a:t> an </a:t>
            </a:r>
            <a:r>
              <a:rPr lang="fr-FR" sz="2000" b="1" i="0" u="none" strike="noStrike" cap="none" dirty="0" err="1">
                <a:solidFill>
                  <a:srgbClr val="E84E0F"/>
                </a:solidFill>
                <a:highlight>
                  <a:srgbClr val="FFFFFF"/>
                </a:highlight>
                <a:latin typeface="Arial Narrow"/>
                <a:ea typeface="Arial Narrow"/>
                <a:cs typeface="Arial Narrow"/>
                <a:sym typeface="Arial Narrow"/>
              </a:rPr>
              <a:t>activity</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1" i="0" u="none" strike="noStrike" cap="none" dirty="0">
                <a:solidFill>
                  <a:srgbClr val="E84E0F"/>
                </a:solidFill>
                <a:highlight>
                  <a:srgbClr val="FFFFFF"/>
                </a:highlight>
                <a:latin typeface="Arial Narrow"/>
                <a:ea typeface="Arial Narrow"/>
                <a:cs typeface="Arial Narrow"/>
                <a:sym typeface="Arial Narrow"/>
              </a:rPr>
              <a:t>output</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1" i="0" u="none" strike="noStrike" cap="none" dirty="0" err="1">
                <a:solidFill>
                  <a:srgbClr val="E84E0F"/>
                </a:solidFill>
                <a:highlight>
                  <a:srgbClr val="FFFFFF"/>
                </a:highlight>
                <a:latin typeface="Arial Narrow"/>
                <a:ea typeface="Arial Narrow"/>
                <a:cs typeface="Arial Narrow"/>
                <a:sym typeface="Arial Narrow"/>
              </a:rPr>
              <a:t>effect</a:t>
            </a:r>
            <a:r>
              <a:rPr lang="fr-FR" sz="2000" b="1" i="0" u="none" strike="noStrike" cap="none" dirty="0">
                <a:solidFill>
                  <a:srgbClr val="E84E0F"/>
                </a:solidFill>
                <a:highlight>
                  <a:srgbClr val="FFFFFF"/>
                </a:highlight>
                <a:latin typeface="Arial Narrow"/>
                <a:ea typeface="Arial Narrow"/>
                <a:cs typeface="Arial Narrow"/>
                <a:sym typeface="Arial Narrow"/>
              </a:rPr>
              <a:t> or impact </a:t>
            </a:r>
            <a:r>
              <a:rPr lang="fr-FR" sz="2000" b="0" i="0" u="none" strike="noStrike" cap="none" dirty="0" err="1">
                <a:solidFill>
                  <a:srgbClr val="262775"/>
                </a:solidFill>
                <a:highlight>
                  <a:srgbClr val="FFFFFF"/>
                </a:highlight>
                <a:latin typeface="Arial Narrow"/>
                <a:ea typeface="Arial Narrow"/>
                <a:cs typeface="Arial Narrow"/>
                <a:sym typeface="Arial Narrow"/>
              </a:rPr>
              <a:t>indicator</a:t>
            </a:r>
            <a:r>
              <a:rPr lang="fr-FR" sz="2000" b="0" i="0" u="none" strike="noStrike" cap="none" dirty="0">
                <a:solidFill>
                  <a:srgbClr val="262775"/>
                </a:solidFill>
                <a:highlight>
                  <a:srgbClr val="FFFFFF"/>
                </a:highlight>
                <a:latin typeface="Arial Narrow"/>
                <a:ea typeface="Arial Narrow"/>
                <a:cs typeface="Arial Narrow"/>
                <a:sym typeface="Arial Narrow"/>
              </a:rPr>
              <a:t>:</a:t>
            </a:r>
            <a:endParaRPr sz="1400" b="0" i="0" u="none" strike="noStrike" cap="none" dirty="0">
              <a:solidFill>
                <a:srgbClr val="000000"/>
              </a:solidFill>
              <a:latin typeface="Arial"/>
              <a:ea typeface="Arial"/>
              <a:cs typeface="Arial"/>
              <a:sym typeface="Arial"/>
            </a:endParaRPr>
          </a:p>
          <a:p>
            <a:pPr marL="342900" marR="0" lvl="0" indent="-165100" algn="just" rtl="0">
              <a:lnSpc>
                <a:spcPct val="90000"/>
              </a:lnSpc>
              <a:spcBef>
                <a:spcPts val="1000"/>
              </a:spcBef>
              <a:spcAft>
                <a:spcPts val="0"/>
              </a:spcAft>
              <a:buNone/>
            </a:pPr>
            <a:endParaRPr sz="2000" b="0" i="0" u="none" strike="noStrike" cap="none" dirty="0">
              <a:solidFill>
                <a:srgbClr val="262775"/>
              </a:solidFill>
              <a:highlight>
                <a:srgbClr val="FFFFFF"/>
              </a:highlight>
              <a:latin typeface="Arial Narrow"/>
              <a:ea typeface="Arial Narrow"/>
              <a:cs typeface="Arial Narrow"/>
              <a:sym typeface="Arial Narrow"/>
            </a:endParaRPr>
          </a:p>
          <a:p>
            <a:pPr marL="342900" marR="0" lvl="0" indent="-342900" algn="just" rtl="0">
              <a:lnSpc>
                <a:spcPct val="90000"/>
              </a:lnSpc>
              <a:spcBef>
                <a:spcPts val="1000"/>
              </a:spcBef>
              <a:spcAft>
                <a:spcPts val="0"/>
              </a:spcAft>
              <a:buClr>
                <a:srgbClr val="002060"/>
              </a:buClr>
              <a:buSzPts val="2800"/>
              <a:buFont typeface="Arial"/>
              <a:buChar char="•"/>
            </a:pPr>
            <a:r>
              <a:rPr lang="fr-FR" sz="2000" b="0" i="0" u="none" strike="noStrike" cap="none" dirty="0" err="1">
                <a:solidFill>
                  <a:srgbClr val="262775"/>
                </a:solidFill>
                <a:highlight>
                  <a:srgbClr val="FFFFFF"/>
                </a:highlight>
                <a:latin typeface="Arial Narrow"/>
                <a:ea typeface="Arial Narrow"/>
                <a:cs typeface="Arial Narrow"/>
                <a:sym typeface="Arial Narrow"/>
              </a:rPr>
              <a:t>Increase</a:t>
            </a:r>
            <a:r>
              <a:rPr lang="fr-FR" sz="2000" b="0" i="0" u="none" strike="noStrike" cap="none" dirty="0">
                <a:solidFill>
                  <a:srgbClr val="262775"/>
                </a:solidFill>
                <a:highlight>
                  <a:srgbClr val="FFFFFF"/>
                </a:highlight>
                <a:latin typeface="Arial Narrow"/>
                <a:ea typeface="Arial Narrow"/>
                <a:cs typeface="Arial Narrow"/>
                <a:sym typeface="Arial Narrow"/>
              </a:rPr>
              <a:t> in </a:t>
            </a:r>
            <a:r>
              <a:rPr lang="fr-FR" sz="2000" b="0" i="0" u="none" strike="noStrike" cap="none" dirty="0" err="1">
                <a:solidFill>
                  <a:srgbClr val="262775"/>
                </a:solidFill>
                <a:highlight>
                  <a:srgbClr val="FFFFFF"/>
                </a:highlight>
                <a:latin typeface="Arial Narrow"/>
                <a:ea typeface="Arial Narrow"/>
                <a:cs typeface="Arial Narrow"/>
                <a:sym typeface="Arial Narrow"/>
              </a:rPr>
              <a:t>school</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enrolment</a:t>
            </a:r>
            <a:r>
              <a:rPr lang="fr-FR" sz="2000" b="0" i="0" u="none" strike="noStrike" cap="none" dirty="0">
                <a:solidFill>
                  <a:srgbClr val="262775"/>
                </a:solidFill>
                <a:highlight>
                  <a:srgbClr val="FFFFFF"/>
                </a:highlight>
                <a:latin typeface="Arial Narrow"/>
                <a:ea typeface="Arial Narrow"/>
                <a:cs typeface="Arial Narrow"/>
                <a:sym typeface="Arial Narrow"/>
              </a:rPr>
              <a:t> rates </a:t>
            </a:r>
            <a:endParaRPr sz="2000" b="0" i="0" u="none" strike="noStrike" cap="none" dirty="0">
              <a:solidFill>
                <a:srgbClr val="262775"/>
              </a:solidFill>
              <a:highlight>
                <a:srgbClr val="FFFFFF"/>
              </a:highlight>
              <a:latin typeface="Arial Narrow"/>
              <a:ea typeface="Arial Narrow"/>
              <a:cs typeface="Arial Narrow"/>
              <a:sym typeface="Arial Narrow"/>
            </a:endParaRPr>
          </a:p>
          <a:p>
            <a:pPr marL="342900" marR="0" lvl="0" indent="-165100" algn="just" rtl="0">
              <a:lnSpc>
                <a:spcPct val="90000"/>
              </a:lnSpc>
              <a:spcBef>
                <a:spcPts val="1000"/>
              </a:spcBef>
              <a:spcAft>
                <a:spcPts val="0"/>
              </a:spcAft>
              <a:buNone/>
            </a:pPr>
            <a:endParaRPr sz="2000" b="0" i="0" u="none" strike="noStrike" cap="none" dirty="0">
              <a:solidFill>
                <a:srgbClr val="262775"/>
              </a:solidFill>
              <a:highlight>
                <a:srgbClr val="FFFFFF"/>
              </a:highlight>
              <a:latin typeface="Arial Narrow"/>
              <a:ea typeface="Arial Narrow"/>
              <a:cs typeface="Arial Narrow"/>
              <a:sym typeface="Arial Narrow"/>
            </a:endParaRPr>
          </a:p>
          <a:p>
            <a:pPr marL="342900" marR="0" lvl="0" indent="-342900" algn="just" rtl="0">
              <a:lnSpc>
                <a:spcPct val="90000"/>
              </a:lnSpc>
              <a:spcBef>
                <a:spcPts val="1000"/>
              </a:spcBef>
              <a:spcAft>
                <a:spcPts val="0"/>
              </a:spcAft>
              <a:buClr>
                <a:srgbClr val="002060"/>
              </a:buClr>
              <a:buSzPts val="2800"/>
              <a:buFont typeface="Arial"/>
              <a:buChar char="•"/>
            </a:pPr>
            <a:r>
              <a:rPr lang="fr-FR" sz="2000" b="0" i="0" u="none" strike="noStrike" cap="none" dirty="0" err="1">
                <a:solidFill>
                  <a:srgbClr val="262775"/>
                </a:solidFill>
                <a:highlight>
                  <a:srgbClr val="FFFFFF"/>
                </a:highlight>
                <a:latin typeface="Arial Narrow"/>
                <a:ea typeface="Arial Narrow"/>
                <a:cs typeface="Arial Narrow"/>
                <a:sym typeface="Arial Narrow"/>
              </a:rPr>
              <a:t>Number</a:t>
            </a:r>
            <a:r>
              <a:rPr lang="fr-FR" sz="2000" b="0" i="0" u="none" strike="noStrike" cap="none" dirty="0">
                <a:solidFill>
                  <a:srgbClr val="262775"/>
                </a:solidFill>
                <a:highlight>
                  <a:srgbClr val="FFFFFF"/>
                </a:highlight>
                <a:latin typeface="Arial Narrow"/>
                <a:ea typeface="Arial Narrow"/>
                <a:cs typeface="Arial Narrow"/>
                <a:sym typeface="Arial Narrow"/>
              </a:rPr>
              <a:t> of </a:t>
            </a:r>
            <a:r>
              <a:rPr lang="fr-FR" sz="2000" b="0" i="0" u="none" strike="noStrike" cap="none" dirty="0" err="1">
                <a:solidFill>
                  <a:srgbClr val="262775"/>
                </a:solidFill>
                <a:highlight>
                  <a:srgbClr val="FFFFFF"/>
                </a:highlight>
                <a:latin typeface="Arial Narrow"/>
                <a:ea typeface="Arial Narrow"/>
                <a:cs typeface="Arial Narrow"/>
                <a:sym typeface="Arial Narrow"/>
              </a:rPr>
              <a:t>teacher</a:t>
            </a:r>
            <a:r>
              <a:rPr lang="fr-FR" sz="2000" b="0" i="0" u="none" strike="noStrike" cap="none" dirty="0">
                <a:solidFill>
                  <a:srgbClr val="262775"/>
                </a:solidFill>
                <a:highlight>
                  <a:srgbClr val="FFFFFF"/>
                </a:highlight>
                <a:latin typeface="Arial Narrow"/>
                <a:ea typeface="Arial Narrow"/>
                <a:cs typeface="Arial Narrow"/>
                <a:sym typeface="Arial Narrow"/>
              </a:rPr>
              <a:t> training courses</a:t>
            </a:r>
            <a:endParaRPr sz="2000" b="0" i="0" u="none" strike="noStrike" cap="none" dirty="0">
              <a:solidFill>
                <a:srgbClr val="262775"/>
              </a:solidFill>
              <a:highlight>
                <a:srgbClr val="FFFFFF"/>
              </a:highlight>
              <a:latin typeface="Arial Narrow"/>
              <a:ea typeface="Arial Narrow"/>
              <a:cs typeface="Arial Narrow"/>
              <a:sym typeface="Arial Narrow"/>
            </a:endParaRPr>
          </a:p>
          <a:p>
            <a:pPr marL="342900" marR="0" lvl="0" indent="-165100" algn="just" rtl="0">
              <a:lnSpc>
                <a:spcPct val="90000"/>
              </a:lnSpc>
              <a:spcBef>
                <a:spcPts val="1000"/>
              </a:spcBef>
              <a:spcAft>
                <a:spcPts val="0"/>
              </a:spcAft>
              <a:buNone/>
            </a:pPr>
            <a:endParaRPr sz="2000" b="0" i="0" u="none" strike="noStrike" cap="none" dirty="0">
              <a:solidFill>
                <a:srgbClr val="262775"/>
              </a:solidFill>
              <a:highlight>
                <a:srgbClr val="FFFFFF"/>
              </a:highlight>
              <a:latin typeface="Arial Narrow"/>
              <a:ea typeface="Arial Narrow"/>
              <a:cs typeface="Arial Narrow"/>
              <a:sym typeface="Arial Narrow"/>
            </a:endParaRPr>
          </a:p>
          <a:p>
            <a:pPr marL="342900" marR="0" lvl="0" indent="-342900" algn="just" rtl="0">
              <a:lnSpc>
                <a:spcPct val="90000"/>
              </a:lnSpc>
              <a:spcBef>
                <a:spcPts val="1000"/>
              </a:spcBef>
              <a:spcAft>
                <a:spcPts val="0"/>
              </a:spcAft>
              <a:buClr>
                <a:srgbClr val="002060"/>
              </a:buClr>
              <a:buSzPts val="2800"/>
              <a:buFont typeface="Arial"/>
              <a:buChar char="•"/>
            </a:pPr>
            <a:r>
              <a:rPr lang="fr-FR" sz="2000" b="0" i="0" u="none" strike="noStrike" cap="none" dirty="0">
                <a:solidFill>
                  <a:srgbClr val="262775"/>
                </a:solidFill>
                <a:highlight>
                  <a:srgbClr val="FFFFFF"/>
                </a:highlight>
                <a:latin typeface="Arial Narrow"/>
                <a:ea typeface="Arial Narrow"/>
                <a:cs typeface="Arial Narrow"/>
                <a:sym typeface="Arial Narrow"/>
              </a:rPr>
              <a:t>% of </a:t>
            </a:r>
            <a:r>
              <a:rPr lang="fr-FR" sz="2000" b="0" i="0" u="none" strike="noStrike" cap="none" dirty="0" err="1">
                <a:solidFill>
                  <a:srgbClr val="262775"/>
                </a:solidFill>
                <a:highlight>
                  <a:srgbClr val="FFFFFF"/>
                </a:highlight>
                <a:latin typeface="Arial Narrow"/>
                <a:ea typeface="Arial Narrow"/>
                <a:cs typeface="Arial Narrow"/>
                <a:sym typeface="Arial Narrow"/>
              </a:rPr>
              <a:t>capacity-builders</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who</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found</a:t>
            </a:r>
            <a:r>
              <a:rPr lang="fr-FR" sz="2000" b="0" i="0" u="none" strike="noStrike" cap="none" dirty="0">
                <a:solidFill>
                  <a:srgbClr val="262775"/>
                </a:solidFill>
                <a:highlight>
                  <a:srgbClr val="FFFFFF"/>
                </a:highlight>
                <a:latin typeface="Arial Narrow"/>
                <a:ea typeface="Arial Narrow"/>
                <a:cs typeface="Arial Narrow"/>
                <a:sym typeface="Arial Narrow"/>
              </a:rPr>
              <a:t> a job </a:t>
            </a:r>
            <a:r>
              <a:rPr lang="fr-FR" sz="2000" b="0" i="0" u="none" strike="noStrike" cap="none" dirty="0" err="1">
                <a:solidFill>
                  <a:srgbClr val="262775"/>
                </a:solidFill>
                <a:highlight>
                  <a:srgbClr val="FFFFFF"/>
                </a:highlight>
                <a:latin typeface="Arial Narrow"/>
                <a:ea typeface="Arial Narrow"/>
                <a:cs typeface="Arial Narrow"/>
                <a:sym typeface="Arial Narrow"/>
              </a:rPr>
              <a:t>opportunity</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within</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three</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months</a:t>
            </a:r>
            <a:r>
              <a:rPr lang="fr-FR" sz="2000" b="0" i="0" u="none" strike="noStrike" cap="none" dirty="0">
                <a:solidFill>
                  <a:srgbClr val="262775"/>
                </a:solidFill>
                <a:highlight>
                  <a:srgbClr val="FFFFFF"/>
                </a:highlight>
                <a:latin typeface="Arial Narrow"/>
                <a:ea typeface="Arial Narrow"/>
                <a:cs typeface="Arial Narrow"/>
                <a:sym typeface="Arial Narrow"/>
              </a:rPr>
              <a:t> of </a:t>
            </a:r>
            <a:r>
              <a:rPr lang="fr-FR" sz="2000" b="0" i="0" u="none" strike="noStrike" cap="none" dirty="0" err="1">
                <a:solidFill>
                  <a:srgbClr val="262775"/>
                </a:solidFill>
                <a:highlight>
                  <a:srgbClr val="FFFFFF"/>
                </a:highlight>
                <a:latin typeface="Arial Narrow"/>
                <a:ea typeface="Arial Narrow"/>
                <a:cs typeface="Arial Narrow"/>
                <a:sym typeface="Arial Narrow"/>
              </a:rPr>
              <a:t>receiving</a:t>
            </a:r>
            <a:r>
              <a:rPr lang="fr-FR" sz="2000" b="0" i="0" u="none" strike="noStrike" cap="none" dirty="0">
                <a:solidFill>
                  <a:srgbClr val="262775"/>
                </a:solidFill>
                <a:highlight>
                  <a:srgbClr val="FFFFFF"/>
                </a:highlight>
                <a:latin typeface="Arial Narrow"/>
                <a:ea typeface="Arial Narrow"/>
                <a:cs typeface="Arial Narrow"/>
                <a:sym typeface="Arial Narrow"/>
              </a:rPr>
              <a:t> support</a:t>
            </a:r>
            <a:endParaRPr sz="2000" b="0" i="0" u="none" strike="noStrike" cap="none" dirty="0">
              <a:solidFill>
                <a:srgbClr val="262775"/>
              </a:solidFill>
              <a:highlight>
                <a:srgbClr val="FFFFFF"/>
              </a:highlight>
              <a:latin typeface="Arial Narrow"/>
              <a:ea typeface="Arial Narrow"/>
              <a:cs typeface="Arial Narrow"/>
              <a:sym typeface="Arial Narrow"/>
            </a:endParaRPr>
          </a:p>
          <a:p>
            <a:pPr marL="342900" marR="0" lvl="0" indent="-165100" algn="just" rtl="0">
              <a:lnSpc>
                <a:spcPct val="90000"/>
              </a:lnSpc>
              <a:spcBef>
                <a:spcPts val="1000"/>
              </a:spcBef>
              <a:spcAft>
                <a:spcPts val="0"/>
              </a:spcAft>
              <a:buNone/>
            </a:pPr>
            <a:endParaRPr sz="2000" b="0" i="0" u="none" strike="noStrike" cap="none" dirty="0">
              <a:solidFill>
                <a:srgbClr val="262775"/>
              </a:solidFill>
              <a:highlight>
                <a:srgbClr val="FFFFFF"/>
              </a:highlight>
              <a:latin typeface="Arial Narrow"/>
              <a:ea typeface="Arial Narrow"/>
              <a:cs typeface="Arial Narrow"/>
              <a:sym typeface="Arial Narrow"/>
            </a:endParaRPr>
          </a:p>
          <a:p>
            <a:pPr marL="342900" marR="0" lvl="0" indent="-342900" algn="just" rtl="0">
              <a:lnSpc>
                <a:spcPct val="90000"/>
              </a:lnSpc>
              <a:spcBef>
                <a:spcPts val="1000"/>
              </a:spcBef>
              <a:spcAft>
                <a:spcPts val="0"/>
              </a:spcAft>
              <a:buClr>
                <a:srgbClr val="002060"/>
              </a:buClr>
              <a:buSzPts val="2800"/>
              <a:buFont typeface="Arial"/>
              <a:buChar char="•"/>
            </a:pPr>
            <a:r>
              <a:rPr lang="fr-FR" sz="2000" b="0" i="0" u="none" strike="noStrike" cap="none" dirty="0" err="1">
                <a:solidFill>
                  <a:srgbClr val="262775"/>
                </a:solidFill>
                <a:highlight>
                  <a:srgbClr val="FFFFFF"/>
                </a:highlight>
                <a:latin typeface="Arial Narrow"/>
                <a:ea typeface="Arial Narrow"/>
                <a:cs typeface="Arial Narrow"/>
                <a:sym typeface="Arial Narrow"/>
              </a:rPr>
              <a:t>Number</a:t>
            </a:r>
            <a:r>
              <a:rPr lang="fr-FR" sz="2000" b="0" i="0" u="none" strike="noStrike" cap="none" dirty="0">
                <a:solidFill>
                  <a:srgbClr val="262775"/>
                </a:solidFill>
                <a:highlight>
                  <a:srgbClr val="FFFFFF"/>
                </a:highlight>
                <a:latin typeface="Arial Narrow"/>
                <a:ea typeface="Arial Narrow"/>
                <a:cs typeface="Arial Narrow"/>
                <a:sym typeface="Arial Narrow"/>
              </a:rPr>
              <a:t> of people </a:t>
            </a:r>
            <a:r>
              <a:rPr lang="fr-FR" sz="2000" b="0" i="0" u="none" strike="noStrike" cap="none" dirty="0" err="1">
                <a:solidFill>
                  <a:srgbClr val="262775"/>
                </a:solidFill>
                <a:highlight>
                  <a:srgbClr val="FFFFFF"/>
                </a:highlight>
                <a:latin typeface="Arial Narrow"/>
                <a:ea typeface="Arial Narrow"/>
                <a:cs typeface="Arial Narrow"/>
                <a:sym typeface="Arial Narrow"/>
              </a:rPr>
              <a:t>who</a:t>
            </a:r>
            <a:r>
              <a:rPr lang="fr-FR" sz="2000" b="0" i="0" u="none" strike="noStrike" cap="none" dirty="0">
                <a:solidFill>
                  <a:srgbClr val="262775"/>
                </a:solidFill>
                <a:highlight>
                  <a:srgbClr val="FFFFFF"/>
                </a:highlight>
                <a:latin typeface="Arial Narrow"/>
                <a:ea typeface="Arial Narrow"/>
                <a:cs typeface="Arial Narrow"/>
                <a:sym typeface="Arial Narrow"/>
              </a:rPr>
              <a:t> have </a:t>
            </a:r>
            <a:r>
              <a:rPr lang="fr-FR" sz="2000" b="0" i="0" u="none" strike="noStrike" cap="none" dirty="0" err="1">
                <a:solidFill>
                  <a:srgbClr val="262775"/>
                </a:solidFill>
                <a:highlight>
                  <a:srgbClr val="FFFFFF"/>
                </a:highlight>
                <a:latin typeface="Arial Narrow"/>
                <a:ea typeface="Arial Narrow"/>
                <a:cs typeface="Arial Narrow"/>
                <a:sym typeface="Arial Narrow"/>
              </a:rPr>
              <a:t>benefited</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from</a:t>
            </a:r>
            <a:r>
              <a:rPr lang="fr-FR" sz="2000" b="0" i="0" u="none" strike="noStrike" cap="none" dirty="0">
                <a:solidFill>
                  <a:srgbClr val="262775"/>
                </a:solidFill>
                <a:highlight>
                  <a:srgbClr val="FFFFFF"/>
                </a:highlight>
                <a:latin typeface="Arial Narrow"/>
                <a:ea typeface="Arial Narrow"/>
                <a:cs typeface="Arial Narrow"/>
                <a:sym typeface="Arial Narrow"/>
              </a:rPr>
              <a:t> training </a:t>
            </a:r>
            <a:r>
              <a:rPr lang="fr-FR" sz="2000" b="0" i="0" u="none" strike="noStrike" cap="none" dirty="0" err="1">
                <a:solidFill>
                  <a:srgbClr val="262775"/>
                </a:solidFill>
                <a:highlight>
                  <a:srgbClr val="FFFFFF"/>
                </a:highlight>
                <a:latin typeface="Arial Narrow"/>
                <a:ea typeface="Arial Narrow"/>
                <a:cs typeface="Arial Narrow"/>
                <a:sym typeface="Arial Narrow"/>
              </a:rPr>
              <a:t>who</a:t>
            </a:r>
            <a:r>
              <a:rPr lang="fr-FR" sz="2000" b="0" i="0" u="none" strike="noStrike" cap="none" dirty="0">
                <a:solidFill>
                  <a:srgbClr val="262775"/>
                </a:solidFill>
                <a:highlight>
                  <a:srgbClr val="FFFFFF"/>
                </a:highlight>
                <a:latin typeface="Arial Narrow"/>
                <a:ea typeface="Arial Narrow"/>
                <a:cs typeface="Arial Narrow"/>
                <a:sym typeface="Arial Narrow"/>
              </a:rPr>
              <a:t> show an </a:t>
            </a:r>
            <a:r>
              <a:rPr lang="fr-FR" sz="2000" b="0" i="0" u="none" strike="noStrike" cap="none" dirty="0" err="1">
                <a:solidFill>
                  <a:srgbClr val="262775"/>
                </a:solidFill>
                <a:highlight>
                  <a:srgbClr val="FFFFFF"/>
                </a:highlight>
                <a:latin typeface="Arial Narrow"/>
                <a:ea typeface="Arial Narrow"/>
                <a:cs typeface="Arial Narrow"/>
                <a:sym typeface="Arial Narrow"/>
              </a:rPr>
              <a:t>improvement</a:t>
            </a:r>
            <a:r>
              <a:rPr lang="fr-FR" sz="2000" b="0" i="0" u="none" strike="noStrike" cap="none" dirty="0">
                <a:solidFill>
                  <a:srgbClr val="262775"/>
                </a:solidFill>
                <a:highlight>
                  <a:srgbClr val="FFFFFF"/>
                </a:highlight>
                <a:latin typeface="Arial Narrow"/>
                <a:ea typeface="Arial Narrow"/>
                <a:cs typeface="Arial Narrow"/>
                <a:sym typeface="Arial Narrow"/>
              </a:rPr>
              <a:t> in </a:t>
            </a:r>
            <a:r>
              <a:rPr lang="fr-FR" sz="2000" b="0" i="0" u="none" strike="noStrike" cap="none" dirty="0" err="1">
                <a:solidFill>
                  <a:srgbClr val="262775"/>
                </a:solidFill>
                <a:highlight>
                  <a:srgbClr val="FFFFFF"/>
                </a:highlight>
                <a:latin typeface="Arial Narrow"/>
                <a:ea typeface="Arial Narrow"/>
                <a:cs typeface="Arial Narrow"/>
                <a:sym typeface="Arial Narrow"/>
              </a:rPr>
              <a:t>their</a:t>
            </a:r>
            <a:r>
              <a:rPr lang="fr-FR" sz="2000" b="0" i="0" u="none" strike="noStrike" cap="none" dirty="0">
                <a:solidFill>
                  <a:srgbClr val="262775"/>
                </a:solidFill>
                <a:highlight>
                  <a:srgbClr val="FFFFFF"/>
                </a:highlight>
                <a:latin typeface="Arial Narrow"/>
                <a:ea typeface="Arial Narrow"/>
                <a:cs typeface="Arial Narrow"/>
                <a:sym typeface="Arial Narrow"/>
              </a:rPr>
              <a:t> practices.</a:t>
            </a:r>
            <a:endParaRPr sz="2000" b="0" i="0" u="none" strike="noStrike" cap="none" dirty="0">
              <a:solidFill>
                <a:srgbClr val="262775"/>
              </a:solidFill>
              <a:highlight>
                <a:srgbClr val="FFFFFF"/>
              </a:highlight>
              <a:latin typeface="Arial Narrow"/>
              <a:ea typeface="Arial Narrow"/>
              <a:cs typeface="Arial Narrow"/>
              <a:sym typeface="Arial Narrow"/>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23"/>
          <p:cNvSpPr txBox="1">
            <a:spLocks noGrp="1"/>
          </p:cNvSpPr>
          <p:nvPr>
            <p:ph type="body" idx="1"/>
          </p:nvPr>
        </p:nvSpPr>
        <p:spPr>
          <a:xfrm>
            <a:off x="2057401" y="1528997"/>
            <a:ext cx="8081481" cy="5013903"/>
          </a:xfrm>
          <a:prstGeom prst="rect">
            <a:avLst/>
          </a:prstGeom>
          <a:noFill/>
          <a:ln>
            <a:noFill/>
          </a:ln>
        </p:spPr>
        <p:txBody>
          <a:bodyPr spcFirstLastPara="1" wrap="square" lIns="68550" tIns="34275" rIns="68550" bIns="34275" anchor="t" anchorCtr="0">
            <a:normAutofit/>
          </a:bodyPr>
          <a:lstStyle/>
          <a:p>
            <a:pPr marL="266700" lvl="0" indent="-266700" algn="l" rtl="0">
              <a:lnSpc>
                <a:spcPct val="90000"/>
              </a:lnSpc>
              <a:spcBef>
                <a:spcPts val="1350"/>
              </a:spcBef>
              <a:spcAft>
                <a:spcPts val="0"/>
              </a:spcAft>
              <a:buClr>
                <a:srgbClr val="000000"/>
              </a:buClr>
              <a:buSzPts val="1800"/>
              <a:buFont typeface="Noto Sans Symbols"/>
              <a:buAutoNum type="arabicPeriod"/>
            </a:pPr>
            <a:r>
              <a:rPr lang="fr-FR" sz="1350">
                <a:solidFill>
                  <a:srgbClr val="000000"/>
                </a:solidFill>
              </a:rPr>
              <a:t>Indicators - </a:t>
            </a:r>
            <a:r>
              <a:rPr lang="fr-FR" sz="1350" i="1">
                <a:solidFill>
                  <a:srgbClr val="E84525"/>
                </a:solidFill>
              </a:rPr>
              <a:t>what: Name or title of the indicator. It summarizes in a few words the objective or dimension being measured.</a:t>
            </a:r>
            <a:endParaRPr sz="1350">
              <a:solidFill>
                <a:srgbClr val="E84525"/>
              </a:solidFill>
            </a:endParaRPr>
          </a:p>
          <a:p>
            <a:pPr marL="266700" lvl="0" indent="-266700" algn="l" rtl="0">
              <a:lnSpc>
                <a:spcPct val="90000"/>
              </a:lnSpc>
              <a:spcBef>
                <a:spcPts val="1800"/>
              </a:spcBef>
              <a:spcAft>
                <a:spcPts val="0"/>
              </a:spcAft>
              <a:buClr>
                <a:srgbClr val="000000"/>
              </a:buClr>
              <a:buSzPts val="1800"/>
              <a:buFont typeface="Noto Sans Symbols"/>
              <a:buAutoNum type="arabicPeriod"/>
            </a:pPr>
            <a:r>
              <a:rPr lang="fr-FR" sz="1350">
                <a:solidFill>
                  <a:srgbClr val="000000"/>
                </a:solidFill>
              </a:rPr>
              <a:t>Indicator definition and unit of measurement - </a:t>
            </a:r>
            <a:r>
              <a:rPr lang="fr-FR" sz="1350" i="1">
                <a:solidFill>
                  <a:srgbClr val="E84525"/>
                </a:solidFill>
              </a:rPr>
              <a:t>what +++: Provides a detailed and precise explanation of the indicator, clarifying its components, scope and purpose.</a:t>
            </a:r>
            <a:endParaRPr sz="1350">
              <a:solidFill>
                <a:srgbClr val="E84525"/>
              </a:solidFill>
            </a:endParaRPr>
          </a:p>
          <a:p>
            <a:pPr marL="266700" lvl="0" indent="-266700" algn="l" rtl="0">
              <a:lnSpc>
                <a:spcPct val="90000"/>
              </a:lnSpc>
              <a:spcBef>
                <a:spcPts val="1800"/>
              </a:spcBef>
              <a:spcAft>
                <a:spcPts val="0"/>
              </a:spcAft>
              <a:buClr>
                <a:srgbClr val="000000"/>
              </a:buClr>
              <a:buSzPts val="1800"/>
              <a:buFont typeface="Noto Sans Symbols"/>
              <a:buAutoNum type="arabicPeriod"/>
            </a:pPr>
            <a:r>
              <a:rPr lang="fr-FR" sz="1350">
                <a:solidFill>
                  <a:srgbClr val="000000"/>
                </a:solidFill>
              </a:rPr>
              <a:t>Cumulative ACTEI: </a:t>
            </a:r>
            <a:r>
              <a:rPr lang="fr-FR" sz="1300" i="1">
                <a:solidFill>
                  <a:srgbClr val="E84525"/>
                </a:solidFill>
              </a:rPr>
              <a:t>indicates whether an indicator can be cumulated across ACTEI projects. This means that the data collected for this indicator can be added up over several time periods or between several projects to obtain a relevant overall total.</a:t>
            </a:r>
            <a:endParaRPr/>
          </a:p>
          <a:p>
            <a:pPr marL="266700" lvl="0" indent="-266700" algn="l" rtl="0">
              <a:lnSpc>
                <a:spcPct val="90000"/>
              </a:lnSpc>
              <a:spcBef>
                <a:spcPts val="1800"/>
              </a:spcBef>
              <a:spcAft>
                <a:spcPts val="0"/>
              </a:spcAft>
              <a:buClr>
                <a:srgbClr val="000000"/>
              </a:buClr>
              <a:buSzPts val="1800"/>
              <a:buFont typeface="Noto Sans Symbols"/>
              <a:buAutoNum type="arabicPeriod"/>
            </a:pPr>
            <a:r>
              <a:rPr lang="fr-FR" sz="1350">
                <a:solidFill>
                  <a:srgbClr val="000000"/>
                </a:solidFill>
              </a:rPr>
              <a:t>Indicator type: </a:t>
            </a:r>
            <a:r>
              <a:rPr lang="fr-FR" sz="1300" i="1">
                <a:solidFill>
                  <a:srgbClr val="E84525"/>
                </a:solidFill>
              </a:rPr>
              <a:t>Specifies the nature of the data collected.</a:t>
            </a:r>
            <a:endParaRPr/>
          </a:p>
          <a:p>
            <a:pPr marL="266700" lvl="0" indent="-266700" algn="l" rtl="0">
              <a:lnSpc>
                <a:spcPct val="90000"/>
              </a:lnSpc>
              <a:spcBef>
                <a:spcPts val="1800"/>
              </a:spcBef>
              <a:spcAft>
                <a:spcPts val="0"/>
              </a:spcAft>
              <a:buClr>
                <a:srgbClr val="000000"/>
              </a:buClr>
              <a:buSzPts val="1800"/>
              <a:buFont typeface="Noto Sans Symbols"/>
              <a:buAutoNum type="arabicPeriod"/>
            </a:pPr>
            <a:r>
              <a:rPr lang="fr-FR" sz="1350">
                <a:solidFill>
                  <a:srgbClr val="000000"/>
                </a:solidFill>
              </a:rPr>
              <a:t>Disaggregations</a:t>
            </a:r>
            <a:r>
              <a:rPr lang="fr-FR" sz="1300" i="1">
                <a:solidFill>
                  <a:srgbClr val="E84525"/>
                </a:solidFill>
              </a:rPr>
              <a:t>: Levels or categories according to which data can be broken down for finer analysis. Example: Gender, age group, geographical area</a:t>
            </a:r>
            <a:endParaRPr/>
          </a:p>
          <a:p>
            <a:pPr marL="266700" lvl="0" indent="-266700" algn="l" rtl="0">
              <a:lnSpc>
                <a:spcPct val="90000"/>
              </a:lnSpc>
              <a:spcBef>
                <a:spcPts val="1800"/>
              </a:spcBef>
              <a:spcAft>
                <a:spcPts val="0"/>
              </a:spcAft>
              <a:buClr>
                <a:srgbClr val="000000"/>
              </a:buClr>
              <a:buSzPts val="1800"/>
              <a:buFont typeface="Noto Sans Symbols"/>
              <a:buAutoNum type="arabicPeriod"/>
            </a:pPr>
            <a:r>
              <a:rPr lang="fr-FR" sz="1350">
                <a:solidFill>
                  <a:srgbClr val="000000"/>
                </a:solidFill>
              </a:rPr>
              <a:t>Data collection tools and methods - </a:t>
            </a:r>
            <a:r>
              <a:rPr lang="fr-FR" sz="1350" i="1">
                <a:solidFill>
                  <a:srgbClr val="E84525"/>
                </a:solidFill>
              </a:rPr>
              <a:t>how: Explains how the indicator value is obtained, detailing the calculation steps or formulas.</a:t>
            </a:r>
            <a:endParaRPr/>
          </a:p>
          <a:p>
            <a:pPr marL="266700" lvl="0" indent="-266700" algn="l" rtl="0">
              <a:lnSpc>
                <a:spcPct val="90000"/>
              </a:lnSpc>
              <a:spcBef>
                <a:spcPts val="1800"/>
              </a:spcBef>
              <a:spcAft>
                <a:spcPts val="0"/>
              </a:spcAft>
              <a:buClr>
                <a:srgbClr val="000000"/>
              </a:buClr>
              <a:buSzPts val="1800"/>
              <a:buFont typeface="Noto Sans Symbols"/>
              <a:buAutoNum type="arabicPeriod"/>
            </a:pPr>
            <a:r>
              <a:rPr lang="fr-FR" sz="1350">
                <a:solidFill>
                  <a:srgbClr val="000000"/>
                </a:solidFill>
              </a:rPr>
              <a:t>Frequency and schedule - </a:t>
            </a:r>
            <a:r>
              <a:rPr lang="fr-FR" sz="1350" i="1">
                <a:solidFill>
                  <a:srgbClr val="E84525"/>
                </a:solidFill>
              </a:rPr>
              <a:t>when: How often or when is the training to be collected?</a:t>
            </a:r>
            <a:endParaRPr sz="1350">
              <a:solidFill>
                <a:srgbClr val="E84525"/>
              </a:solidFill>
            </a:endParaRPr>
          </a:p>
          <a:p>
            <a:pPr marL="266700" lvl="0" indent="-266700" algn="l" rtl="0">
              <a:lnSpc>
                <a:spcPct val="90000"/>
              </a:lnSpc>
              <a:spcBef>
                <a:spcPts val="1800"/>
              </a:spcBef>
              <a:spcAft>
                <a:spcPts val="0"/>
              </a:spcAft>
              <a:buClr>
                <a:srgbClr val="000000"/>
              </a:buClr>
              <a:buSzPts val="1800"/>
              <a:buFont typeface="Noto Sans Symbols"/>
              <a:buAutoNum type="arabicPeriod"/>
            </a:pPr>
            <a:r>
              <a:rPr lang="fr-FR" sz="1350">
                <a:solidFill>
                  <a:srgbClr val="000000"/>
                </a:solidFill>
              </a:rPr>
              <a:t>Persons responsible - </a:t>
            </a:r>
            <a:r>
              <a:rPr lang="fr-FR" sz="1350" i="1">
                <a:solidFill>
                  <a:srgbClr val="E84525"/>
                </a:solidFill>
              </a:rPr>
              <a:t>who (who collects, who holds the information) : Specify from whom the information will be collected, who is the source of the information, who holds it, who analyzes it. </a:t>
            </a:r>
            <a:endParaRPr sz="1350">
              <a:solidFill>
                <a:srgbClr val="E84525"/>
              </a:solidFill>
            </a:endParaRPr>
          </a:p>
        </p:txBody>
      </p:sp>
      <p:sp>
        <p:nvSpPr>
          <p:cNvPr id="503" name="Google Shape;503;p23"/>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The dashboard</a:t>
            </a:r>
            <a:endParaRPr sz="6300" b="1" i="0" u="none" strike="noStrike" cap="none">
              <a:solidFill>
                <a:srgbClr val="FFFFFF"/>
              </a:solidFill>
              <a:latin typeface="Bebas Neue"/>
              <a:ea typeface="Bebas Neue"/>
              <a:cs typeface="Bebas Neue"/>
              <a:sym typeface="Bebas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21"/>
        <p:cNvGrpSpPr/>
        <p:nvPr/>
      </p:nvGrpSpPr>
      <p:grpSpPr>
        <a:xfrm>
          <a:off x="0" y="0"/>
          <a:ext cx="0" cy="0"/>
          <a:chOff x="0" y="0"/>
          <a:chExt cx="0" cy="0"/>
        </a:xfrm>
      </p:grpSpPr>
      <p:sp>
        <p:nvSpPr>
          <p:cNvPr id="522" name="Google Shape;522;p25"/>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22</a:t>
            </a:fld>
            <a:endParaRPr/>
          </a:p>
        </p:txBody>
      </p:sp>
      <p:sp>
        <p:nvSpPr>
          <p:cNvPr id="523" name="Google Shape;523;p25"/>
          <p:cNvSpPr txBox="1"/>
          <p:nvPr/>
        </p:nvSpPr>
        <p:spPr>
          <a:xfrm>
            <a:off x="2191265" y="1837437"/>
            <a:ext cx="7633500" cy="10158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400" b="1" i="0" u="none" strike="noStrike" cap="none">
                <a:solidFill>
                  <a:srgbClr val="FFFFFF"/>
                </a:solidFill>
                <a:latin typeface="Bebas Neue"/>
                <a:ea typeface="Bebas Neue"/>
                <a:cs typeface="Bebas Neue"/>
                <a:sym typeface="Bebas Neue"/>
              </a:rPr>
              <a:t>IV. Dashboard</a:t>
            </a:r>
            <a:endParaRPr sz="5400" b="1" i="0" u="none" strike="noStrike" cap="none">
              <a:solidFill>
                <a:srgbClr val="FFFFFF"/>
              </a:solidFill>
              <a:latin typeface="Bebas Neue"/>
              <a:ea typeface="Bebas Neue"/>
              <a:cs typeface="Bebas Neue"/>
              <a:sym typeface="Bebas Neue"/>
            </a:endParaRPr>
          </a:p>
        </p:txBody>
      </p:sp>
      <p:grpSp>
        <p:nvGrpSpPr>
          <p:cNvPr id="524" name="Google Shape;524;p25"/>
          <p:cNvGrpSpPr/>
          <p:nvPr/>
        </p:nvGrpSpPr>
        <p:grpSpPr>
          <a:xfrm>
            <a:off x="5148045" y="4947748"/>
            <a:ext cx="1895970" cy="1773731"/>
            <a:chOff x="3137400" y="1009650"/>
            <a:chExt cx="2869204" cy="2708400"/>
          </a:xfrm>
        </p:grpSpPr>
        <p:sp>
          <p:nvSpPr>
            <p:cNvPr id="525" name="Google Shape;525;p25"/>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526" name="Google Shape;526;p25"/>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6"/>
          <p:cNvSpPr txBox="1">
            <a:spLocks noGrp="1"/>
          </p:cNvSpPr>
          <p:nvPr>
            <p:ph type="body" idx="1"/>
          </p:nvPr>
        </p:nvSpPr>
        <p:spPr>
          <a:xfrm>
            <a:off x="2057400" y="2043916"/>
            <a:ext cx="7886700" cy="3459823"/>
          </a:xfrm>
          <a:prstGeom prst="rect">
            <a:avLst/>
          </a:prstGeom>
          <a:noFill/>
          <a:ln>
            <a:noFill/>
          </a:ln>
        </p:spPr>
        <p:txBody>
          <a:bodyPr spcFirstLastPara="1" wrap="square" lIns="68550" tIns="34275" rIns="68550" bIns="34275" anchor="t" anchorCtr="0">
            <a:normAutofit fontScale="85000" lnSpcReduction="20000"/>
          </a:bodyPr>
          <a:lstStyle/>
          <a:p>
            <a:pPr marL="0" lvl="0" indent="0" algn="l" rtl="0">
              <a:lnSpc>
                <a:spcPct val="90000"/>
              </a:lnSpc>
              <a:spcBef>
                <a:spcPts val="0"/>
              </a:spcBef>
              <a:spcAft>
                <a:spcPts val="0"/>
              </a:spcAft>
              <a:buSzPct val="100840"/>
              <a:buNone/>
            </a:pPr>
            <a:r>
              <a:rPr lang="fr-FR" sz="2100"/>
              <a:t>During the implementation phase, we will be collecting data to monitor the project. </a:t>
            </a:r>
            <a:endParaRPr sz="2100"/>
          </a:p>
          <a:p>
            <a:pPr marL="171450" lvl="0" indent="0" algn="l" rtl="0">
              <a:lnSpc>
                <a:spcPct val="90000"/>
              </a:lnSpc>
              <a:spcBef>
                <a:spcPts val="0"/>
              </a:spcBef>
              <a:spcAft>
                <a:spcPts val="0"/>
              </a:spcAft>
              <a:buSzPct val="100840"/>
              <a:buNone/>
            </a:pPr>
            <a:endParaRPr sz="2100"/>
          </a:p>
          <a:p>
            <a:pPr marL="0" lvl="0" indent="0" algn="l" rtl="0">
              <a:lnSpc>
                <a:spcPct val="90000"/>
              </a:lnSpc>
              <a:spcBef>
                <a:spcPts val="0"/>
              </a:spcBef>
              <a:spcAft>
                <a:spcPts val="0"/>
              </a:spcAft>
              <a:buSzPct val="100840"/>
              <a:buNone/>
            </a:pPr>
            <a:endParaRPr sz="2100"/>
          </a:p>
          <a:p>
            <a:pPr marL="0" lvl="0" indent="0" algn="l" rtl="0">
              <a:lnSpc>
                <a:spcPct val="90000"/>
              </a:lnSpc>
              <a:spcBef>
                <a:spcPts val="0"/>
              </a:spcBef>
              <a:spcAft>
                <a:spcPts val="0"/>
              </a:spcAft>
              <a:buSzPct val="100840"/>
              <a:buNone/>
            </a:pPr>
            <a:r>
              <a:rPr lang="fr-FR" sz="2100"/>
              <a:t> To plan this data collection, it is useful to specify what needs to be monitored. </a:t>
            </a:r>
            <a:endParaRPr/>
          </a:p>
          <a:p>
            <a:pPr marL="0" lvl="0" indent="0" algn="l" rtl="0">
              <a:lnSpc>
                <a:spcPct val="90000"/>
              </a:lnSpc>
              <a:spcBef>
                <a:spcPts val="0"/>
              </a:spcBef>
              <a:spcAft>
                <a:spcPts val="0"/>
              </a:spcAft>
              <a:buSzPct val="100840"/>
              <a:buNone/>
            </a:pPr>
            <a:endParaRPr sz="2100"/>
          </a:p>
          <a:p>
            <a:pPr marL="0" lvl="0" indent="0" algn="l" rtl="0">
              <a:lnSpc>
                <a:spcPct val="90000"/>
              </a:lnSpc>
              <a:spcBef>
                <a:spcPts val="0"/>
              </a:spcBef>
              <a:spcAft>
                <a:spcPts val="0"/>
              </a:spcAft>
              <a:buSzPct val="100840"/>
              <a:buNone/>
            </a:pPr>
            <a:r>
              <a:rPr lang="fr-FR" sz="2100"/>
              <a:t>Discover the tool: </a:t>
            </a:r>
            <a:r>
              <a:rPr lang="fr-FR" sz="2100">
                <a:solidFill>
                  <a:srgbClr val="E84324"/>
                </a:solidFill>
              </a:rPr>
              <a:t>dashboard  </a:t>
            </a:r>
            <a:endParaRPr>
              <a:solidFill>
                <a:srgbClr val="E84324"/>
              </a:solidFill>
            </a:endParaRPr>
          </a:p>
          <a:p>
            <a:pPr marL="514350" lvl="1" indent="-247174" algn="l" rtl="0">
              <a:lnSpc>
                <a:spcPct val="90000"/>
              </a:lnSpc>
              <a:spcBef>
                <a:spcPts val="1725"/>
              </a:spcBef>
              <a:spcAft>
                <a:spcPts val="0"/>
              </a:spcAft>
              <a:buSzPct val="100000"/>
              <a:buFont typeface="Noto Sans Symbols"/>
              <a:buChar char="✔"/>
            </a:pPr>
            <a:r>
              <a:rPr lang="fr-FR" sz="2100"/>
              <a:t>It explains the </a:t>
            </a:r>
            <a:r>
              <a:rPr lang="fr-FR" sz="2100">
                <a:solidFill>
                  <a:srgbClr val="E84525"/>
                </a:solidFill>
              </a:rPr>
              <a:t>process for collecting the data </a:t>
            </a:r>
            <a:r>
              <a:rPr lang="fr-FR" sz="2100"/>
              <a:t>and indicators that will demonstrate the project's success.</a:t>
            </a:r>
            <a:endParaRPr/>
          </a:p>
          <a:p>
            <a:pPr marL="514350" lvl="1" indent="-247174" algn="l" rtl="0">
              <a:lnSpc>
                <a:spcPct val="90000"/>
              </a:lnSpc>
              <a:spcBef>
                <a:spcPts val="1725"/>
              </a:spcBef>
              <a:spcAft>
                <a:spcPts val="0"/>
              </a:spcAft>
              <a:buSzPct val="100000"/>
              <a:buFont typeface="Noto Sans Symbols"/>
              <a:buChar char="✔"/>
            </a:pPr>
            <a:r>
              <a:rPr lang="fr-FR" sz="2100"/>
              <a:t>It serves as a data analysis and steering tool for project results. </a:t>
            </a:r>
            <a:endParaRPr sz="2100"/>
          </a:p>
          <a:p>
            <a:pPr marL="514350" lvl="1" indent="-247174" algn="l" rtl="0">
              <a:lnSpc>
                <a:spcPct val="90000"/>
              </a:lnSpc>
              <a:spcBef>
                <a:spcPts val="1725"/>
              </a:spcBef>
              <a:spcAft>
                <a:spcPts val="0"/>
              </a:spcAft>
              <a:buSzPct val="100000"/>
              <a:buChar char="✔"/>
            </a:pPr>
            <a:r>
              <a:rPr lang="fr-FR" sz="2100"/>
              <a:t>It will enable information to be shared with all project stakeholders (internal, but also partners if necessary).</a:t>
            </a:r>
            <a:endParaRPr sz="2100"/>
          </a:p>
          <a:p>
            <a:pPr marL="171450" lvl="0" indent="-68103" algn="l" rtl="0">
              <a:lnSpc>
                <a:spcPct val="90000"/>
              </a:lnSpc>
              <a:spcBef>
                <a:spcPts val="2100"/>
              </a:spcBef>
              <a:spcAft>
                <a:spcPts val="0"/>
              </a:spcAft>
              <a:buSzPct val="100000"/>
              <a:buNone/>
            </a:pPr>
            <a:endParaRPr sz="2100"/>
          </a:p>
          <a:p>
            <a:pPr marL="257175" lvl="0" indent="-146447" algn="l" rtl="0">
              <a:lnSpc>
                <a:spcPct val="90000"/>
              </a:lnSpc>
              <a:spcBef>
                <a:spcPts val="2100"/>
              </a:spcBef>
              <a:spcAft>
                <a:spcPts val="0"/>
              </a:spcAft>
              <a:buSzPct val="100000"/>
              <a:buNone/>
            </a:pPr>
            <a:endParaRPr/>
          </a:p>
          <a:p>
            <a:pPr marL="514350" lvl="1" indent="-164925" algn="l" rtl="0">
              <a:lnSpc>
                <a:spcPct val="90000"/>
              </a:lnSpc>
              <a:spcBef>
                <a:spcPts val="375"/>
              </a:spcBef>
              <a:spcAft>
                <a:spcPts val="0"/>
              </a:spcAft>
              <a:buSzPct val="100000"/>
              <a:buNone/>
            </a:pPr>
            <a:endParaRPr/>
          </a:p>
        </p:txBody>
      </p:sp>
      <p:sp>
        <p:nvSpPr>
          <p:cNvPr id="532" name="Google Shape;532;p26"/>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The dashboard</a:t>
            </a:r>
            <a:endParaRPr sz="6300" b="1" i="0" u="none" strike="noStrike" cap="none">
              <a:solidFill>
                <a:srgbClr val="FFFFFF"/>
              </a:solidFill>
              <a:latin typeface="Bebas Neue"/>
              <a:ea typeface="Bebas Neue"/>
              <a:cs typeface="Bebas Neue"/>
              <a:sym typeface="Bebas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27"/>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24</a:t>
            </a:fld>
            <a:endParaRPr/>
          </a:p>
        </p:txBody>
      </p:sp>
      <p:sp>
        <p:nvSpPr>
          <p:cNvPr id="539" name="Google Shape;539;p27"/>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The dashboard</a:t>
            </a:r>
            <a:endParaRPr sz="6300" b="1" i="0" u="none" strike="noStrike" cap="none">
              <a:solidFill>
                <a:srgbClr val="FFFFFF"/>
              </a:solidFill>
              <a:latin typeface="Bebas Neue"/>
              <a:ea typeface="Bebas Neue"/>
              <a:cs typeface="Bebas Neue"/>
              <a:sym typeface="Bebas Neue"/>
            </a:endParaRPr>
          </a:p>
        </p:txBody>
      </p:sp>
      <p:sp>
        <p:nvSpPr>
          <p:cNvPr id="540" name="Google Shape;540;p27"/>
          <p:cNvSpPr txBox="1"/>
          <p:nvPr/>
        </p:nvSpPr>
        <p:spPr>
          <a:xfrm>
            <a:off x="2152650" y="2742446"/>
            <a:ext cx="7886700" cy="174036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2000" b="0" i="0" u="none" strike="noStrike" cap="none" dirty="0">
                <a:solidFill>
                  <a:srgbClr val="262775"/>
                </a:solidFill>
                <a:highlight>
                  <a:srgbClr val="FFFFFF"/>
                </a:highlight>
                <a:latin typeface="Arial Narrow"/>
                <a:ea typeface="Arial Narrow"/>
                <a:cs typeface="Arial Narrow"/>
                <a:sym typeface="Arial Narrow"/>
              </a:rPr>
              <a:t>the composition of the </a:t>
            </a:r>
            <a:r>
              <a:rPr lang="fr-FR" sz="2000" b="0" i="0" u="none" strike="noStrike" cap="none" dirty="0" err="1">
                <a:solidFill>
                  <a:srgbClr val="262775"/>
                </a:solidFill>
                <a:highlight>
                  <a:srgbClr val="FFFFFF"/>
                </a:highlight>
                <a:latin typeface="Arial Narrow"/>
                <a:ea typeface="Arial Narrow"/>
                <a:cs typeface="Arial Narrow"/>
                <a:sym typeface="Arial Narrow"/>
              </a:rPr>
              <a:t>dashboard</a:t>
            </a:r>
            <a:r>
              <a:rPr lang="fr-FR" sz="2000" b="0" i="0" u="none" strike="noStrike" cap="none" dirty="0">
                <a:solidFill>
                  <a:srgbClr val="262775"/>
                </a:solidFill>
                <a:highlight>
                  <a:srgbClr val="FFFFFF"/>
                </a:highlight>
                <a:latin typeface="Arial Narrow"/>
                <a:ea typeface="Arial Narrow"/>
                <a:cs typeface="Arial Narrow"/>
                <a:sym typeface="Arial Narrow"/>
              </a:rPr>
              <a:t>. </a:t>
            </a:r>
            <a:endParaRPr sz="14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None/>
            </a:pPr>
            <a:endParaRPr sz="2000" b="0" i="0" u="none" strike="noStrike" cap="none" dirty="0">
              <a:solidFill>
                <a:srgbClr val="262775"/>
              </a:solidFill>
              <a:highlight>
                <a:srgbClr val="FFFFFF"/>
              </a:highlight>
              <a:latin typeface="Arial Narrow"/>
              <a:ea typeface="Arial Narrow"/>
              <a:cs typeface="Arial Narrow"/>
              <a:sym typeface="Arial Narrow"/>
            </a:endParaRPr>
          </a:p>
          <a:p>
            <a:pPr marL="0" marR="0" lvl="0" indent="0" algn="l" rtl="0">
              <a:spcBef>
                <a:spcPts val="0"/>
              </a:spcBef>
              <a:spcAft>
                <a:spcPts val="0"/>
              </a:spcAft>
              <a:buNone/>
            </a:pPr>
            <a:r>
              <a:rPr lang="fr-FR" sz="2000" b="0" i="0" u="none" strike="noStrike" cap="none" dirty="0">
                <a:solidFill>
                  <a:srgbClr val="262775"/>
                </a:solidFill>
                <a:highlight>
                  <a:srgbClr val="FFFFFF"/>
                </a:highlight>
                <a:latin typeface="Arial Narrow"/>
                <a:ea typeface="Arial Narrow"/>
                <a:cs typeface="Arial Narrow"/>
                <a:sym typeface="Arial Narrow"/>
              </a:rPr>
              <a:t>A 5-tab </a:t>
            </a:r>
            <a:r>
              <a:rPr lang="fr-FR" sz="2000" b="0" i="0" u="none" strike="noStrike" cap="none" dirty="0" err="1">
                <a:solidFill>
                  <a:srgbClr val="262775"/>
                </a:solidFill>
                <a:highlight>
                  <a:srgbClr val="FFFFFF"/>
                </a:highlight>
                <a:latin typeface="Arial Narrow"/>
                <a:ea typeface="Arial Narrow"/>
                <a:cs typeface="Arial Narrow"/>
                <a:sym typeface="Arial Narrow"/>
              </a:rPr>
              <a:t>tool</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which</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ones</a:t>
            </a:r>
            <a:r>
              <a:rPr lang="fr-FR" sz="2000" b="0" i="0" u="none" strike="noStrike" cap="none" dirty="0">
                <a:solidFill>
                  <a:srgbClr val="262775"/>
                </a:solidFill>
                <a:highlight>
                  <a:srgbClr val="FFFFFF"/>
                </a:highlight>
                <a:latin typeface="Arial Narrow"/>
                <a:ea typeface="Arial Narrow"/>
                <a:cs typeface="Arial Narrow"/>
                <a:sym typeface="Arial Narrow"/>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28"/>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25</a:t>
            </a:fld>
            <a:endParaRPr/>
          </a:p>
        </p:txBody>
      </p:sp>
      <p:sp>
        <p:nvSpPr>
          <p:cNvPr id="547" name="Google Shape;547;p28"/>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The dashboard</a:t>
            </a:r>
            <a:endParaRPr sz="6300" b="1" i="0" u="none" strike="noStrike" cap="none">
              <a:solidFill>
                <a:srgbClr val="FFFFFF"/>
              </a:solidFill>
              <a:latin typeface="Bebas Neue"/>
              <a:ea typeface="Bebas Neue"/>
              <a:cs typeface="Bebas Neue"/>
              <a:sym typeface="Bebas Neue"/>
            </a:endParaRPr>
          </a:p>
        </p:txBody>
      </p:sp>
      <p:sp>
        <p:nvSpPr>
          <p:cNvPr id="548" name="Google Shape;548;p28"/>
          <p:cNvSpPr txBox="1"/>
          <p:nvPr/>
        </p:nvSpPr>
        <p:spPr>
          <a:xfrm>
            <a:off x="2152650" y="1622048"/>
            <a:ext cx="7886700" cy="492085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2000" b="0" i="0" u="none" strike="noStrike" cap="none">
                <a:solidFill>
                  <a:srgbClr val="262775"/>
                </a:solidFill>
                <a:highlight>
                  <a:srgbClr val="FFFFFF"/>
                </a:highlight>
                <a:latin typeface="Arial Narrow"/>
                <a:ea typeface="Arial Narrow"/>
                <a:cs typeface="Arial Narrow"/>
                <a:sym typeface="Arial Narrow"/>
              </a:rPr>
              <a:t>Tab 1 - Project information :</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2000" b="0" i="0" u="none" strike="noStrike" cap="none">
              <a:solidFill>
                <a:srgbClr val="262775"/>
              </a:solidFill>
              <a:highlight>
                <a:srgbClr val="FFFFFF"/>
              </a:highlight>
              <a:latin typeface="Arial Narrow"/>
              <a:ea typeface="Arial Narrow"/>
              <a:cs typeface="Arial Narrow"/>
              <a:sym typeface="Arial Narrow"/>
            </a:endParaRPr>
          </a:p>
          <a:p>
            <a:pPr marL="0" marR="0" lvl="0" indent="0" algn="l" rtl="0">
              <a:spcBef>
                <a:spcPts val="0"/>
              </a:spcBef>
              <a:spcAft>
                <a:spcPts val="0"/>
              </a:spcAft>
              <a:buNone/>
            </a:pPr>
            <a:r>
              <a:rPr lang="fr-FR" sz="2000" b="0" i="0" u="none" strike="noStrike" cap="none">
                <a:solidFill>
                  <a:srgbClr val="262775"/>
                </a:solidFill>
                <a:highlight>
                  <a:srgbClr val="FFFFFF"/>
                </a:highlight>
                <a:latin typeface="Arial Narrow"/>
                <a:ea typeface="Arial Narrow"/>
                <a:cs typeface="Arial Narrow"/>
                <a:sym typeface="Arial Narrow"/>
              </a:rPr>
              <a:t>Tab 2 - Project assessment and analysis :</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2000" b="0" i="0" u="none" strike="noStrike" cap="none">
              <a:solidFill>
                <a:srgbClr val="262775"/>
              </a:solidFill>
              <a:highlight>
                <a:srgbClr val="FFFFFF"/>
              </a:highlight>
              <a:latin typeface="Arial Narrow"/>
              <a:ea typeface="Arial Narrow"/>
              <a:cs typeface="Arial Narrow"/>
              <a:sym typeface="Arial Narrow"/>
            </a:endParaRPr>
          </a:p>
          <a:p>
            <a:pPr marL="0" marR="0" lvl="0" indent="0" algn="l" rtl="0">
              <a:spcBef>
                <a:spcPts val="0"/>
              </a:spcBef>
              <a:spcAft>
                <a:spcPts val="0"/>
              </a:spcAft>
              <a:buNone/>
            </a:pPr>
            <a:r>
              <a:rPr lang="fr-FR" sz="2000" b="0" i="0" u="none" strike="noStrike" cap="none">
                <a:solidFill>
                  <a:srgbClr val="262775"/>
                </a:solidFill>
                <a:highlight>
                  <a:srgbClr val="FFFFFF"/>
                </a:highlight>
                <a:latin typeface="Arial Narrow"/>
                <a:ea typeface="Arial Narrow"/>
                <a:cs typeface="Arial Narrow"/>
                <a:sym typeface="Arial Narrow"/>
              </a:rPr>
              <a:t>Tab 3 - Action plan/Chronogram :</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2000" b="0" i="0" u="none" strike="noStrike" cap="none">
              <a:solidFill>
                <a:srgbClr val="262775"/>
              </a:solidFill>
              <a:highlight>
                <a:srgbClr val="FFFFFF"/>
              </a:highlight>
              <a:latin typeface="Arial Narrow"/>
              <a:ea typeface="Arial Narrow"/>
              <a:cs typeface="Arial Narrow"/>
              <a:sym typeface="Arial Narrow"/>
            </a:endParaRPr>
          </a:p>
          <a:p>
            <a:pPr marL="0" marR="0" lvl="0" indent="0" algn="l" rtl="0">
              <a:spcBef>
                <a:spcPts val="0"/>
              </a:spcBef>
              <a:spcAft>
                <a:spcPts val="0"/>
              </a:spcAft>
              <a:buNone/>
            </a:pPr>
            <a:r>
              <a:rPr lang="fr-FR" sz="2000" b="0" i="0" u="none" strike="noStrike" cap="none">
                <a:solidFill>
                  <a:srgbClr val="262775"/>
                </a:solidFill>
                <a:highlight>
                  <a:srgbClr val="FFFFFF"/>
                </a:highlight>
                <a:latin typeface="Arial Narrow"/>
                <a:ea typeface="Arial Narrow"/>
                <a:cs typeface="Arial Narrow"/>
                <a:sym typeface="Arial Narrow"/>
              </a:rPr>
              <a:t>Tab 4.1 - Monitoring &amp; Evaluation Plan   </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2000" b="0" i="0" u="none" strike="noStrike" cap="none">
              <a:solidFill>
                <a:srgbClr val="262775"/>
              </a:solidFill>
              <a:highlight>
                <a:srgbClr val="FFFFFF"/>
              </a:highlight>
              <a:latin typeface="Arial Narrow"/>
              <a:ea typeface="Arial Narrow"/>
              <a:cs typeface="Arial Narrow"/>
              <a:sym typeface="Arial Narrow"/>
            </a:endParaRPr>
          </a:p>
          <a:p>
            <a:pPr marL="0" marR="0" lvl="0" indent="0" algn="l" rtl="0">
              <a:spcBef>
                <a:spcPts val="0"/>
              </a:spcBef>
              <a:spcAft>
                <a:spcPts val="0"/>
              </a:spcAft>
              <a:buNone/>
            </a:pPr>
            <a:r>
              <a:rPr lang="fr-FR" sz="2000" b="0" i="0" u="none" strike="noStrike" cap="none">
                <a:solidFill>
                  <a:srgbClr val="262775"/>
                </a:solidFill>
                <a:highlight>
                  <a:srgbClr val="FFFFFF"/>
                </a:highlight>
                <a:latin typeface="Arial Narrow"/>
                <a:ea typeface="Arial Narrow"/>
                <a:cs typeface="Arial Narrow"/>
                <a:sym typeface="Arial Narrow"/>
              </a:rPr>
              <a:t>Tab 4.2 - Indicator monitoring  </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2000" b="0" i="0" u="none" strike="noStrike" cap="none">
              <a:solidFill>
                <a:srgbClr val="262775"/>
              </a:solidFill>
              <a:highlight>
                <a:srgbClr val="FFFFFF"/>
              </a:highlight>
              <a:latin typeface="Arial Narrow"/>
              <a:ea typeface="Arial Narrow"/>
              <a:cs typeface="Arial Narrow"/>
              <a:sym typeface="Arial Narrow"/>
            </a:endParaRPr>
          </a:p>
          <a:p>
            <a:pPr marL="0" marR="0" lvl="0" indent="0" algn="l" rtl="0">
              <a:spcBef>
                <a:spcPts val="0"/>
              </a:spcBef>
              <a:spcAft>
                <a:spcPts val="0"/>
              </a:spcAft>
              <a:buNone/>
            </a:pPr>
            <a:r>
              <a:rPr lang="fr-FR" sz="2000" b="0" i="0" u="none" strike="noStrike" cap="none">
                <a:solidFill>
                  <a:srgbClr val="262775"/>
                </a:solidFill>
                <a:highlight>
                  <a:srgbClr val="FFFFFF"/>
                </a:highlight>
                <a:latin typeface="Arial Narrow"/>
                <a:ea typeface="Arial Narrow"/>
                <a:cs typeface="Arial Narrow"/>
                <a:sym typeface="Arial Narrow"/>
              </a:rPr>
              <a:t>Tab 4.3 - Beneficiary follow-up </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2000" b="0" i="0" u="none" strike="noStrike" cap="none">
              <a:solidFill>
                <a:srgbClr val="262775"/>
              </a:solidFill>
              <a:highlight>
                <a:srgbClr val="FFFFFF"/>
              </a:highlight>
              <a:latin typeface="Arial Narrow"/>
              <a:ea typeface="Arial Narrow"/>
              <a:cs typeface="Arial Narrow"/>
              <a:sym typeface="Arial Narrow"/>
            </a:endParaRPr>
          </a:p>
          <a:p>
            <a:pPr marL="0" marR="0" lvl="0" indent="0" algn="l" rtl="0">
              <a:spcBef>
                <a:spcPts val="0"/>
              </a:spcBef>
              <a:spcAft>
                <a:spcPts val="0"/>
              </a:spcAft>
              <a:buNone/>
            </a:pPr>
            <a:r>
              <a:rPr lang="fr-FR" sz="2000" b="0" i="0" u="none" strike="noStrike" cap="none">
                <a:solidFill>
                  <a:srgbClr val="262775"/>
                </a:solidFill>
                <a:highlight>
                  <a:srgbClr val="FFFFFF"/>
                </a:highlight>
                <a:latin typeface="Arial Narrow"/>
                <a:ea typeface="Arial Narrow"/>
                <a:cs typeface="Arial Narrow"/>
                <a:sym typeface="Arial Narrow"/>
              </a:rPr>
              <a:t>Tab 5 - Monitoring budget achievements </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2000" b="0" i="0" u="none" strike="noStrike" cap="none">
              <a:solidFill>
                <a:srgbClr val="262775"/>
              </a:solidFill>
              <a:highlight>
                <a:srgbClr val="FFFFFF"/>
              </a:highlight>
              <a:latin typeface="Arial Narrow"/>
              <a:ea typeface="Arial Narrow"/>
              <a:cs typeface="Arial Narrow"/>
              <a:sym typeface="Arial Narrow"/>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29"/>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26</a:t>
            </a:fld>
            <a:endParaRPr/>
          </a:p>
        </p:txBody>
      </p:sp>
      <p:sp>
        <p:nvSpPr>
          <p:cNvPr id="555" name="Google Shape;555;p29"/>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The dashboard</a:t>
            </a:r>
            <a:endParaRPr sz="6300" b="1" i="0" u="none" strike="noStrike" cap="none">
              <a:solidFill>
                <a:srgbClr val="FFFFFF"/>
              </a:solidFill>
              <a:latin typeface="Bebas Neue"/>
              <a:ea typeface="Bebas Neue"/>
              <a:cs typeface="Bebas Neue"/>
              <a:sym typeface="Bebas Neue"/>
            </a:endParaRPr>
          </a:p>
        </p:txBody>
      </p:sp>
      <p:sp>
        <p:nvSpPr>
          <p:cNvPr id="556" name="Google Shape;556;p29"/>
          <p:cNvSpPr txBox="1"/>
          <p:nvPr/>
        </p:nvSpPr>
        <p:spPr>
          <a:xfrm>
            <a:off x="7431475" y="5837933"/>
            <a:ext cx="2444663" cy="3693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fr-FR" sz="2000" b="1" i="0" u="none" strike="noStrike" cap="none" dirty="0">
                <a:solidFill>
                  <a:srgbClr val="002060"/>
                </a:solidFill>
                <a:latin typeface="Arial Narrow"/>
                <a:ea typeface="Arial Narrow"/>
                <a:cs typeface="Arial Narrow"/>
                <a:sym typeface="Arial Narrow"/>
              </a:rPr>
              <a:t>You have 20 minutes.</a:t>
            </a:r>
            <a:endParaRPr sz="1800" b="1" i="0" u="none" strike="noStrike" cap="none" dirty="0">
              <a:solidFill>
                <a:srgbClr val="000000"/>
              </a:solidFill>
              <a:latin typeface="Arial"/>
              <a:ea typeface="Arial"/>
              <a:cs typeface="Arial"/>
              <a:sym typeface="Arial"/>
            </a:endParaRPr>
          </a:p>
        </p:txBody>
      </p:sp>
      <p:pic>
        <p:nvPicPr>
          <p:cNvPr id="557" name="Google Shape;557;p29" descr="Une image contenant noir, obscurité&#10;&#10;Description générée automatiquement"/>
          <p:cNvPicPr preferRelativeResize="0"/>
          <p:nvPr/>
        </p:nvPicPr>
        <p:blipFill rotWithShape="1">
          <a:blip r:embed="rId3">
            <a:alphaModFix/>
          </a:blip>
          <a:srcRect/>
          <a:stretch/>
        </p:blipFill>
        <p:spPr>
          <a:xfrm>
            <a:off x="9984697" y="5613271"/>
            <a:ext cx="697282" cy="697282"/>
          </a:xfrm>
          <a:prstGeom prst="rect">
            <a:avLst/>
          </a:prstGeom>
          <a:noFill/>
          <a:ln>
            <a:noFill/>
          </a:ln>
        </p:spPr>
      </p:pic>
      <p:sp>
        <p:nvSpPr>
          <p:cNvPr id="558" name="Google Shape;558;p29"/>
          <p:cNvSpPr txBox="1"/>
          <p:nvPr/>
        </p:nvSpPr>
        <p:spPr>
          <a:xfrm>
            <a:off x="3140636" y="1588576"/>
            <a:ext cx="2655043" cy="615523"/>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dirty="0">
                <a:solidFill>
                  <a:srgbClr val="E84E0F"/>
                </a:solidFill>
                <a:latin typeface="Bebas Neue"/>
                <a:ea typeface="Bebas Neue"/>
                <a:cs typeface="Bebas Neue"/>
                <a:sym typeface="Bebas Neue"/>
              </a:rPr>
              <a:t>2 groups</a:t>
            </a:r>
            <a:endParaRPr sz="2800" b="0" i="0" u="none" strike="noStrike" cap="none" dirty="0">
              <a:solidFill>
                <a:srgbClr val="E84E0F"/>
              </a:solidFill>
              <a:latin typeface="Bebas Neue"/>
              <a:ea typeface="Bebas Neue"/>
              <a:cs typeface="Bebas Neue"/>
              <a:sym typeface="Bebas Neue"/>
            </a:endParaRPr>
          </a:p>
        </p:txBody>
      </p:sp>
      <p:sp>
        <p:nvSpPr>
          <p:cNvPr id="559" name="Google Shape;559;p29"/>
          <p:cNvSpPr/>
          <p:nvPr/>
        </p:nvSpPr>
        <p:spPr>
          <a:xfrm>
            <a:off x="4468158" y="2535628"/>
            <a:ext cx="3579540" cy="1975800"/>
          </a:xfrm>
          <a:prstGeom prst="wedgeEllipseCallout">
            <a:avLst>
              <a:gd name="adj1" fmla="val 16537"/>
              <a:gd name="adj2" fmla="val 6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400" b="0" i="0" u="none" strike="noStrike" cap="none" dirty="0" err="1">
                <a:solidFill>
                  <a:srgbClr val="FFFFFF"/>
                </a:solidFill>
                <a:latin typeface="Arial"/>
                <a:ea typeface="Arial"/>
                <a:cs typeface="Arial"/>
                <a:sym typeface="Arial"/>
              </a:rPr>
              <a:t>Using</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its</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logical</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framework</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complete</a:t>
            </a:r>
            <a:r>
              <a:rPr lang="fr-FR" sz="1400" b="0" i="0" u="none" strike="noStrike" cap="none" dirty="0">
                <a:solidFill>
                  <a:srgbClr val="FFFFFF"/>
                </a:solidFill>
                <a:latin typeface="Arial"/>
                <a:ea typeface="Arial"/>
                <a:cs typeface="Arial"/>
                <a:sym typeface="Arial"/>
              </a:rPr>
              <a:t> the </a:t>
            </a:r>
            <a:r>
              <a:rPr lang="fr-FR" sz="1400" b="0" i="0" u="none" strike="noStrike" cap="none" dirty="0" err="1">
                <a:solidFill>
                  <a:srgbClr val="FFFFFF"/>
                </a:solidFill>
                <a:latin typeface="Arial"/>
                <a:ea typeface="Arial"/>
                <a:cs typeface="Arial"/>
                <a:sym typeface="Arial"/>
              </a:rPr>
              <a:t>dashboard</a:t>
            </a:r>
            <a:r>
              <a:rPr lang="fr-FR" sz="1400" b="0" i="0" u="none" strike="noStrike" cap="none" dirty="0">
                <a:solidFill>
                  <a:srgbClr val="FFFFFF"/>
                </a:solidFill>
                <a:latin typeface="Arial"/>
                <a:ea typeface="Arial"/>
                <a:cs typeface="Arial"/>
                <a:sym typeface="Arial"/>
              </a:rPr>
              <a:t> M&amp;E plan</a:t>
            </a:r>
            <a:endParaRPr sz="1400" b="0" i="0" u="none" strike="noStrike" cap="none" dirty="0">
              <a:solidFill>
                <a:srgbClr val="000000"/>
              </a:solidFill>
              <a:latin typeface="Arial"/>
              <a:ea typeface="Arial"/>
              <a:cs typeface="Arial"/>
              <a:sym typeface="Arial"/>
            </a:endParaRPr>
          </a:p>
        </p:txBody>
      </p:sp>
      <p:pic>
        <p:nvPicPr>
          <p:cNvPr id="560" name="Google Shape;560;p29" descr="Une image contenant noir, obscurité&#10;&#10;Description générée automatiquement"/>
          <p:cNvPicPr preferRelativeResize="0"/>
          <p:nvPr/>
        </p:nvPicPr>
        <p:blipFill rotWithShape="1">
          <a:blip r:embed="rId4">
            <a:alphaModFix/>
          </a:blip>
          <a:srcRect/>
          <a:stretch/>
        </p:blipFill>
        <p:spPr>
          <a:xfrm>
            <a:off x="8973267" y="2441100"/>
            <a:ext cx="2322226" cy="2322226"/>
          </a:xfrm>
          <a:prstGeom prst="rect">
            <a:avLst/>
          </a:prstGeom>
          <a:noFill/>
          <a:ln>
            <a:noFill/>
          </a:ln>
        </p:spPr>
      </p:pic>
      <p:sp>
        <p:nvSpPr>
          <p:cNvPr id="561" name="Google Shape;561;p29"/>
          <p:cNvSpPr txBox="1"/>
          <p:nvPr/>
        </p:nvSpPr>
        <p:spPr>
          <a:xfrm>
            <a:off x="4585458" y="4659179"/>
            <a:ext cx="3685800" cy="1908184"/>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dirty="0">
                <a:solidFill>
                  <a:srgbClr val="E84E0F"/>
                </a:solidFill>
                <a:latin typeface="Bebas Neue"/>
                <a:ea typeface="Bebas Neue"/>
                <a:cs typeface="Bebas Neue"/>
                <a:sym typeface="Bebas Neue"/>
              </a:rPr>
              <a:t>Use the </a:t>
            </a:r>
            <a:r>
              <a:rPr lang="fr-FR" sz="2800" b="1" i="0" u="none" strike="noStrike" cap="none" dirty="0" err="1">
                <a:solidFill>
                  <a:srgbClr val="E84E0F"/>
                </a:solidFill>
                <a:latin typeface="Bebas Neue"/>
                <a:ea typeface="Bebas Neue"/>
                <a:cs typeface="Bebas Neue"/>
                <a:sym typeface="Bebas Neue"/>
              </a:rPr>
              <a:t>dashboard</a:t>
            </a:r>
            <a:r>
              <a:rPr lang="fr-FR" sz="2800" b="1" i="0" u="none" strike="noStrike" cap="none" dirty="0">
                <a:solidFill>
                  <a:srgbClr val="E84E0F"/>
                </a:solidFill>
                <a:latin typeface="Bebas Neue"/>
                <a:ea typeface="Bebas Neue"/>
                <a:cs typeface="Bebas Neue"/>
                <a:sym typeface="Bebas Neue"/>
              </a:rPr>
              <a:t> </a:t>
            </a:r>
            <a:r>
              <a:rPr lang="fr-FR" sz="2800" b="1" i="0" u="none" strike="noStrike" cap="none" dirty="0" err="1">
                <a:solidFill>
                  <a:srgbClr val="E84E0F"/>
                </a:solidFill>
                <a:latin typeface="Bebas Neue"/>
                <a:ea typeface="Bebas Neue"/>
                <a:cs typeface="Bebas Neue"/>
                <a:sym typeface="Bebas Neue"/>
              </a:rPr>
              <a:t>template</a:t>
            </a:r>
            <a:r>
              <a:rPr lang="fr-FR" sz="2800" b="1" i="0" u="none" strike="noStrike" cap="none" dirty="0">
                <a:solidFill>
                  <a:srgbClr val="E84E0F"/>
                </a:solidFill>
                <a:latin typeface="Bebas Neue"/>
                <a:ea typeface="Bebas Neue"/>
                <a:cs typeface="Bebas Neue"/>
                <a:sym typeface="Bebas Neue"/>
              </a:rPr>
              <a:t> - and the </a:t>
            </a:r>
            <a:r>
              <a:rPr lang="fr-FR" sz="2800" b="1" i="0" u="none" strike="noStrike" cap="none" dirty="0" err="1">
                <a:solidFill>
                  <a:srgbClr val="E84E0F"/>
                </a:solidFill>
                <a:latin typeface="Bebas Neue"/>
                <a:ea typeface="Bebas Neue"/>
                <a:cs typeface="Bebas Neue"/>
                <a:sym typeface="Bebas Neue"/>
              </a:rPr>
              <a:t>bank</a:t>
            </a:r>
            <a:r>
              <a:rPr lang="fr-FR" sz="2800" b="1" i="0" u="none" strike="noStrike" cap="none" dirty="0">
                <a:solidFill>
                  <a:srgbClr val="E84E0F"/>
                </a:solidFill>
                <a:latin typeface="Bebas Neue"/>
                <a:ea typeface="Bebas Neue"/>
                <a:cs typeface="Bebas Neue"/>
                <a:sym typeface="Bebas Neue"/>
              </a:rPr>
              <a:t> of </a:t>
            </a:r>
            <a:r>
              <a:rPr lang="fr-FR" sz="2800" b="1" i="0" u="none" strike="noStrike" cap="none" dirty="0" err="1">
                <a:solidFill>
                  <a:srgbClr val="E84E0F"/>
                </a:solidFill>
                <a:latin typeface="Bebas Neue"/>
                <a:ea typeface="Bebas Neue"/>
                <a:cs typeface="Bebas Neue"/>
                <a:sym typeface="Bebas Neue"/>
              </a:rPr>
              <a:t>indicators</a:t>
            </a:r>
            <a:r>
              <a:rPr lang="fr-FR" sz="2800" b="1" i="0" u="none" strike="noStrike" cap="none" dirty="0">
                <a:solidFill>
                  <a:srgbClr val="E84E0F"/>
                </a:solidFill>
                <a:latin typeface="Bebas Neue"/>
                <a:ea typeface="Bebas Neue"/>
                <a:cs typeface="Bebas Neue"/>
                <a:sym typeface="Bebas Neue"/>
              </a:rPr>
              <a:t> if </a:t>
            </a:r>
            <a:r>
              <a:rPr lang="fr-FR" sz="2800" b="1" i="0" u="none" strike="noStrike" cap="none" dirty="0" err="1">
                <a:solidFill>
                  <a:srgbClr val="E84E0F"/>
                </a:solidFill>
                <a:latin typeface="Bebas Neue"/>
                <a:ea typeface="Bebas Neue"/>
                <a:cs typeface="Bebas Neue"/>
                <a:sym typeface="Bebas Neue"/>
              </a:rPr>
              <a:t>necessary</a:t>
            </a:r>
            <a:r>
              <a:rPr lang="fr-FR" sz="2800" b="1" i="0" u="none" strike="noStrike" cap="none" dirty="0">
                <a:solidFill>
                  <a:srgbClr val="E84E0F"/>
                </a:solidFill>
                <a:latin typeface="Bebas Neue"/>
                <a:ea typeface="Bebas Neue"/>
                <a:cs typeface="Bebas Neue"/>
                <a:sym typeface="Bebas Neue"/>
              </a:rPr>
              <a:t> </a:t>
            </a:r>
            <a:endParaRPr sz="2800" b="0" i="0" u="none" strike="noStrike" cap="none" dirty="0">
              <a:solidFill>
                <a:srgbClr val="E84E0F"/>
              </a:solidFill>
              <a:latin typeface="Bebas Neue"/>
              <a:ea typeface="Bebas Neue"/>
              <a:cs typeface="Bebas Neue"/>
              <a:sym typeface="Bebas Neue"/>
            </a:endParaRPr>
          </a:p>
        </p:txBody>
      </p:sp>
      <p:sp>
        <p:nvSpPr>
          <p:cNvPr id="514" name="Google Shape;514;p24"/>
          <p:cNvSpPr/>
          <p:nvPr/>
        </p:nvSpPr>
        <p:spPr>
          <a:xfrm>
            <a:off x="638897" y="2441100"/>
            <a:ext cx="3579540" cy="1975800"/>
          </a:xfrm>
          <a:prstGeom prst="wedgeEllipseCallout">
            <a:avLst>
              <a:gd name="adj1" fmla="val 16537"/>
              <a:gd name="adj2" fmla="val 6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400" b="0" i="0" u="none" strike="noStrike" cap="none" dirty="0" err="1">
                <a:solidFill>
                  <a:srgbClr val="FFFFFF"/>
                </a:solidFill>
                <a:latin typeface="Arial"/>
                <a:ea typeface="Arial"/>
                <a:cs typeface="Arial"/>
                <a:sym typeface="Arial"/>
              </a:rPr>
              <a:t>Analyze</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your</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project's</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logical</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framework</a:t>
            </a:r>
            <a:r>
              <a:rPr lang="fr-FR" sz="1400" b="0" i="0" u="none" strike="noStrike" cap="none" dirty="0">
                <a:solidFill>
                  <a:srgbClr val="FFFFFF"/>
                </a:solidFill>
                <a:latin typeface="Arial"/>
                <a:ea typeface="Arial"/>
                <a:cs typeface="Arial"/>
                <a:sym typeface="Arial"/>
              </a:rPr>
              <a:t> and </a:t>
            </a:r>
            <a:r>
              <a:rPr lang="fr-FR" sz="1400" b="0" i="0" u="none" strike="noStrike" cap="none" dirty="0" err="1">
                <a:solidFill>
                  <a:srgbClr val="FFFFFF"/>
                </a:solidFill>
                <a:latin typeface="Arial"/>
                <a:ea typeface="Arial"/>
                <a:cs typeface="Arial"/>
                <a:sym typeface="Arial"/>
              </a:rPr>
              <a:t>choose</a:t>
            </a:r>
            <a:r>
              <a:rPr lang="fr-FR" sz="1400" b="0" i="0" u="none" strike="noStrike" cap="none" dirty="0">
                <a:solidFill>
                  <a:srgbClr val="FFFFFF"/>
                </a:solidFill>
                <a:latin typeface="Arial"/>
                <a:ea typeface="Arial"/>
                <a:cs typeface="Arial"/>
                <a:sym typeface="Arial"/>
              </a:rPr>
              <a:t> ONE </a:t>
            </a:r>
            <a:r>
              <a:rPr lang="fr-FR" sz="1400" b="0" i="0" u="none" strike="noStrike" cap="none" dirty="0" err="1">
                <a:solidFill>
                  <a:srgbClr val="FFFFFF"/>
                </a:solidFill>
                <a:latin typeface="Arial"/>
                <a:ea typeface="Arial"/>
                <a:cs typeface="Arial"/>
                <a:sym typeface="Arial"/>
              </a:rPr>
              <a:t>indicator</a:t>
            </a:r>
            <a:r>
              <a:rPr lang="fr-FR" sz="1400" b="0" i="0" u="none" strike="noStrike" cap="none" dirty="0">
                <a:solidFill>
                  <a:srgbClr val="FFFFFF"/>
                </a:solidFill>
                <a:latin typeface="Arial"/>
                <a:ea typeface="Arial"/>
                <a:cs typeface="Arial"/>
                <a:sym typeface="Arial"/>
              </a:rPr>
              <a:t> to </a:t>
            </a:r>
            <a:r>
              <a:rPr lang="fr-FR" sz="1400" b="0" i="0" u="none" strike="noStrike" cap="none" dirty="0" err="1">
                <a:solidFill>
                  <a:srgbClr val="FFFFFF"/>
                </a:solidFill>
                <a:latin typeface="Arial"/>
                <a:ea typeface="Arial"/>
                <a:cs typeface="Arial"/>
                <a:sym typeface="Arial"/>
              </a:rPr>
              <a:t>fill</a:t>
            </a:r>
            <a:r>
              <a:rPr lang="fr-FR" sz="1400" b="0" i="0" u="none" strike="noStrike" cap="none" dirty="0">
                <a:solidFill>
                  <a:srgbClr val="FFFFFF"/>
                </a:solidFill>
                <a:latin typeface="Arial"/>
                <a:ea typeface="Arial"/>
                <a:cs typeface="Arial"/>
                <a:sym typeface="Arial"/>
              </a:rPr>
              <a:t> in the </a:t>
            </a:r>
            <a:r>
              <a:rPr lang="fr-FR" dirty="0" err="1">
                <a:solidFill>
                  <a:srgbClr val="FFFFFF"/>
                </a:solidFill>
              </a:rPr>
              <a:t>dashboard</a:t>
            </a:r>
            <a:r>
              <a:rPr lang="fr-FR" sz="1400" b="0" i="0" u="none" strike="noStrike" cap="none" dirty="0">
                <a:solidFill>
                  <a:srgbClr val="FFFFFF"/>
                </a:solidFill>
                <a:latin typeface="Arial"/>
                <a:ea typeface="Arial"/>
                <a:cs typeface="Arial"/>
                <a:sym typeface="Arial"/>
              </a:rPr>
              <a:t> - </a:t>
            </a:r>
            <a:r>
              <a:rPr lang="fr-FR" sz="1400" b="0" i="0" u="none" strike="noStrike" cap="none" dirty="0" err="1">
                <a:solidFill>
                  <a:srgbClr val="FFFFFF"/>
                </a:solidFill>
                <a:latin typeface="Arial"/>
                <a:ea typeface="Arial"/>
                <a:cs typeface="Arial"/>
                <a:sym typeface="Arial"/>
              </a:rPr>
              <a:t>definition</a:t>
            </a:r>
            <a:r>
              <a:rPr lang="fr-FR" sz="1400" b="0" i="0" u="none" strike="noStrike" cap="none" dirty="0">
                <a:solidFill>
                  <a:srgbClr val="FFFFFF"/>
                </a:solidFill>
                <a:latin typeface="Arial"/>
                <a:ea typeface="Arial"/>
                <a:cs typeface="Arial"/>
                <a:sym typeface="Arial"/>
              </a:rPr>
              <a:t> and </a:t>
            </a:r>
            <a:r>
              <a:rPr lang="fr-FR" sz="1400" b="0" i="0" u="none" strike="noStrike" cap="none" dirty="0" err="1">
                <a:solidFill>
                  <a:srgbClr val="FFFFFF"/>
                </a:solidFill>
                <a:latin typeface="Arial"/>
                <a:ea typeface="Arial"/>
                <a:cs typeface="Arial"/>
                <a:sym typeface="Arial"/>
              </a:rPr>
              <a:t>calculation</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method</a:t>
            </a:r>
            <a:r>
              <a:rPr lang="fr-FR" sz="1400" b="0" i="0" u="none" strike="noStrike" cap="none" dirty="0">
                <a:solidFill>
                  <a:srgbClr val="FFFFFF"/>
                </a:solidFill>
                <a:latin typeface="Arial"/>
                <a:ea typeface="Arial"/>
                <a:cs typeface="Arial"/>
                <a:sym typeface="Arial"/>
              </a:rPr>
              <a:t>. </a:t>
            </a:r>
            <a:endParaRPr sz="1400" b="0" i="0" u="none" strike="noStrike" cap="none" dirty="0">
              <a:solidFill>
                <a:srgbClr val="FFFFFF"/>
              </a:solidFill>
              <a:latin typeface="Arial"/>
              <a:ea typeface="Arial"/>
              <a:cs typeface="Arial"/>
              <a:sym typeface="Arial"/>
            </a:endParaRPr>
          </a:p>
        </p:txBody>
      </p:sp>
      <p:sp>
        <p:nvSpPr>
          <p:cNvPr id="516" name="Google Shape;516;p24"/>
          <p:cNvSpPr txBox="1"/>
          <p:nvPr/>
        </p:nvSpPr>
        <p:spPr>
          <a:xfrm>
            <a:off x="782439" y="4653901"/>
            <a:ext cx="3685718" cy="1477297"/>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dirty="0">
                <a:solidFill>
                  <a:srgbClr val="E84E0F"/>
                </a:solidFill>
                <a:latin typeface="Bebas Neue"/>
                <a:ea typeface="Bebas Neue"/>
                <a:cs typeface="Bebas Neue"/>
                <a:sym typeface="Bebas Neue"/>
              </a:rPr>
              <a:t>LET </a:t>
            </a:r>
            <a:r>
              <a:rPr lang="fr-FR" sz="2800" b="1" i="0" u="none" strike="noStrike" cap="none" dirty="0" err="1">
                <a:solidFill>
                  <a:srgbClr val="E84E0F"/>
                </a:solidFill>
                <a:latin typeface="Bebas Neue"/>
                <a:ea typeface="Bebas Neue"/>
                <a:cs typeface="Bebas Neue"/>
                <a:sym typeface="Bebas Neue"/>
              </a:rPr>
              <a:t>yourself</a:t>
            </a:r>
            <a:r>
              <a:rPr lang="fr-FR" sz="2800" b="1" i="0" u="none" strike="noStrike" cap="none" dirty="0">
                <a:solidFill>
                  <a:srgbClr val="E84E0F"/>
                </a:solidFill>
                <a:latin typeface="Bebas Neue"/>
                <a:ea typeface="Bebas Neue"/>
                <a:cs typeface="Bebas Neue"/>
                <a:sym typeface="Bebas Neue"/>
              </a:rPr>
              <a:t> </a:t>
            </a:r>
            <a:r>
              <a:rPr lang="fr-FR" sz="2800" b="1" i="0" u="none" strike="noStrike" cap="none" dirty="0" err="1">
                <a:solidFill>
                  <a:srgbClr val="E84E0F"/>
                </a:solidFill>
                <a:latin typeface="Bebas Neue"/>
                <a:ea typeface="Bebas Neue"/>
                <a:cs typeface="Bebas Neue"/>
                <a:sym typeface="Bebas Neue"/>
              </a:rPr>
              <a:t>be</a:t>
            </a:r>
            <a:r>
              <a:rPr lang="fr-FR" sz="2800" b="1" i="0" u="none" strike="noStrike" cap="none" dirty="0">
                <a:solidFill>
                  <a:srgbClr val="E84E0F"/>
                </a:solidFill>
                <a:latin typeface="Bebas Neue"/>
                <a:ea typeface="Bebas Neue"/>
                <a:cs typeface="Bebas Neue"/>
                <a:sym typeface="Bebas Neue"/>
              </a:rPr>
              <a:t> </a:t>
            </a:r>
            <a:r>
              <a:rPr lang="fr-FR" sz="2800" b="1" i="0" u="none" strike="noStrike" cap="none" dirty="0" err="1">
                <a:solidFill>
                  <a:srgbClr val="E84E0F"/>
                </a:solidFill>
                <a:latin typeface="Bebas Neue"/>
                <a:ea typeface="Bebas Neue"/>
                <a:cs typeface="Bebas Neue"/>
                <a:sym typeface="Bebas Neue"/>
              </a:rPr>
              <a:t>guided</a:t>
            </a:r>
            <a:r>
              <a:rPr lang="fr-FR" sz="2800" b="1" i="0" u="none" strike="noStrike" cap="none" dirty="0">
                <a:solidFill>
                  <a:srgbClr val="E84E0F"/>
                </a:solidFill>
                <a:latin typeface="Bebas Neue"/>
                <a:ea typeface="Bebas Neue"/>
                <a:cs typeface="Bebas Neue"/>
                <a:sym typeface="Bebas Neue"/>
              </a:rPr>
              <a:t> by line 4 of tab 4.1</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30"/>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27</a:t>
            </a:fld>
            <a:endParaRPr/>
          </a:p>
        </p:txBody>
      </p:sp>
      <p:sp>
        <p:nvSpPr>
          <p:cNvPr id="568" name="Google Shape;568;p30"/>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569" name="Google Shape;569;p30"/>
          <p:cNvSpPr txBox="1"/>
          <p:nvPr/>
        </p:nvSpPr>
        <p:spPr>
          <a:xfrm>
            <a:off x="2077896" y="1272276"/>
            <a:ext cx="7066200" cy="10158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KEY MESSAGES S3</a:t>
            </a:r>
            <a:endParaRPr sz="1400" b="0" i="0" u="none" strike="noStrike" cap="none">
              <a:solidFill>
                <a:srgbClr val="E84E0F"/>
              </a:solidFill>
              <a:latin typeface="Arial"/>
              <a:ea typeface="Arial"/>
              <a:cs typeface="Arial"/>
              <a:sym typeface="Arial"/>
            </a:endParaRPr>
          </a:p>
          <a:p>
            <a:pPr marL="0" marR="0" lvl="0" indent="0" algn="l" rtl="0">
              <a:spcBef>
                <a:spcPts val="0"/>
              </a:spcBef>
              <a:spcAft>
                <a:spcPts val="0"/>
              </a:spcAft>
              <a:buNone/>
            </a:pPr>
            <a:br>
              <a:rPr lang="fr-FR" sz="1800" b="0" i="0" u="none" strike="noStrike" cap="none">
                <a:solidFill>
                  <a:srgbClr val="E84E0F"/>
                </a:solidFill>
                <a:latin typeface="Arial"/>
                <a:ea typeface="Arial"/>
                <a:cs typeface="Arial"/>
                <a:sym typeface="Arial"/>
              </a:rPr>
            </a:br>
            <a:endParaRPr sz="1800" b="0" i="0" u="none" strike="noStrike" cap="none">
              <a:solidFill>
                <a:srgbClr val="E84E0F"/>
              </a:solidFill>
              <a:latin typeface="Arial"/>
              <a:ea typeface="Arial"/>
              <a:cs typeface="Arial"/>
              <a:sym typeface="Arial"/>
            </a:endParaRPr>
          </a:p>
        </p:txBody>
      </p:sp>
      <p:sp>
        <p:nvSpPr>
          <p:cNvPr id="570" name="Google Shape;570;p30"/>
          <p:cNvSpPr/>
          <p:nvPr/>
        </p:nvSpPr>
        <p:spPr>
          <a:xfrm>
            <a:off x="5333700" y="2460303"/>
            <a:ext cx="4876800" cy="35473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0" i="0" u="none" strike="noStrike" cap="none">
                <a:solidFill>
                  <a:srgbClr val="E84E0F"/>
                </a:solidFill>
                <a:latin typeface="Raleway"/>
                <a:ea typeface="Raleway"/>
                <a:cs typeface="Raleway"/>
                <a:sym typeface="Raleway"/>
              </a:rPr>
              <a:t>The start-up phase is essential to ensure that tools and processes are set up and that the project gets off to the right start. </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800" b="0" i="0" u="none" strike="noStrike" cap="none">
              <a:solidFill>
                <a:srgbClr val="E84E0F"/>
              </a:solidFill>
              <a:latin typeface="Raleway"/>
              <a:ea typeface="Raleway"/>
              <a:cs typeface="Raleway"/>
              <a:sym typeface="Raleway"/>
            </a:endParaRPr>
          </a:p>
          <a:p>
            <a:pPr marL="0" marR="0" lvl="0" indent="0" algn="l" rtl="0">
              <a:spcBef>
                <a:spcPts val="0"/>
              </a:spcBef>
              <a:spcAft>
                <a:spcPts val="0"/>
              </a:spcAft>
              <a:buNone/>
            </a:pPr>
            <a:r>
              <a:rPr lang="fr-FR" sz="1800" b="0" i="0" u="none" strike="noStrike" cap="none">
                <a:solidFill>
                  <a:srgbClr val="E84E0F"/>
                </a:solidFill>
                <a:latin typeface="Raleway"/>
                <a:ea typeface="Raleway"/>
                <a:cs typeface="Raleway"/>
                <a:sym typeface="Raleway"/>
              </a:rPr>
              <a:t>The quality of the indicators and work on the dashboard to define the indicators is essential for monitoring and steering the project. </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800" b="0" i="0" u="none" strike="noStrike" cap="none">
              <a:solidFill>
                <a:srgbClr val="E84E0F"/>
              </a:solidFill>
              <a:latin typeface="Raleway"/>
              <a:ea typeface="Raleway"/>
              <a:cs typeface="Raleway"/>
              <a:sym typeface="Raleway"/>
            </a:endParaRPr>
          </a:p>
          <a:p>
            <a:pPr marL="0" marR="0" lvl="0" indent="0" algn="l" rtl="0">
              <a:spcBef>
                <a:spcPts val="0"/>
              </a:spcBef>
              <a:spcAft>
                <a:spcPts val="0"/>
              </a:spcAft>
              <a:buNone/>
            </a:pPr>
            <a:r>
              <a:rPr lang="fr-FR" sz="1800" b="0" i="0" u="none" strike="noStrike" cap="none">
                <a:solidFill>
                  <a:srgbClr val="E84E0F"/>
                </a:solidFill>
                <a:latin typeface="Raleway"/>
                <a:ea typeface="Raleway"/>
                <a:cs typeface="Raleway"/>
                <a:sym typeface="Raleway"/>
              </a:rPr>
              <a:t>The dashboard is a project management tool. </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800" b="0" i="0" u="none" strike="noStrike" cap="none">
              <a:solidFill>
                <a:srgbClr val="E84E0F"/>
              </a:solidFill>
              <a:latin typeface="Raleway"/>
              <a:ea typeface="Raleway"/>
              <a:cs typeface="Raleway"/>
              <a:sym typeface="Raleway"/>
            </a:endParaRPr>
          </a:p>
          <a:p>
            <a:pPr marL="0" marR="0" lvl="0" indent="0" algn="l" rtl="0">
              <a:spcBef>
                <a:spcPts val="407"/>
              </a:spcBef>
              <a:spcAft>
                <a:spcPts val="0"/>
              </a:spcAft>
              <a:buNone/>
            </a:pPr>
            <a:endParaRPr sz="1800" b="0" i="1" u="none" strike="noStrike" cap="none">
              <a:solidFill>
                <a:srgbClr val="E84E0F"/>
              </a:solidFill>
              <a:latin typeface="Raleway"/>
              <a:ea typeface="Raleway"/>
              <a:cs typeface="Raleway"/>
              <a:sym typeface="Raleway"/>
            </a:endParaRPr>
          </a:p>
        </p:txBody>
      </p:sp>
      <p:sp>
        <p:nvSpPr>
          <p:cNvPr id="571" name="Google Shape;571;p30"/>
          <p:cNvSpPr/>
          <p:nvPr/>
        </p:nvSpPr>
        <p:spPr>
          <a:xfrm>
            <a:off x="1981500" y="2344222"/>
            <a:ext cx="2809064" cy="3779487"/>
          </a:xfrm>
          <a:prstGeom prst="rect">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72" name="Google Shape;572;p30"/>
          <p:cNvSpPr txBox="1"/>
          <p:nvPr/>
        </p:nvSpPr>
        <p:spPr>
          <a:xfrm>
            <a:off x="1981500" y="243103"/>
            <a:ext cx="8229000" cy="11082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6000" b="1" i="0" u="none" strike="noStrike" cap="none">
                <a:solidFill>
                  <a:srgbClr val="E84E0F"/>
                </a:solidFill>
                <a:latin typeface="Bebas Neue"/>
                <a:ea typeface="Bebas Neue"/>
                <a:cs typeface="Bebas Neue"/>
                <a:sym typeface="Bebas Neue"/>
              </a:rPr>
              <a:t>TO REMEMBER </a:t>
            </a:r>
            <a:endParaRPr sz="6000" b="0" i="0" u="none" strike="noStrike" cap="none">
              <a:solidFill>
                <a:srgbClr val="E84E0F"/>
              </a:solidFill>
              <a:latin typeface="Bebas Neue"/>
              <a:ea typeface="Bebas Neue"/>
              <a:cs typeface="Bebas Neue"/>
              <a:sym typeface="Bebas Neue"/>
            </a:endParaRPr>
          </a:p>
        </p:txBody>
      </p:sp>
      <p:pic>
        <p:nvPicPr>
          <p:cNvPr id="573" name="Google Shape;573;p30" title="cle (1).png"/>
          <p:cNvPicPr preferRelativeResize="0"/>
          <p:nvPr/>
        </p:nvPicPr>
        <p:blipFill rotWithShape="1">
          <a:blip r:embed="rId3">
            <a:alphaModFix/>
          </a:blip>
          <a:srcRect/>
          <a:stretch/>
        </p:blipFill>
        <p:spPr>
          <a:xfrm>
            <a:off x="2669012" y="3198525"/>
            <a:ext cx="1671050" cy="16710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78"/>
        <p:cNvGrpSpPr/>
        <p:nvPr/>
      </p:nvGrpSpPr>
      <p:grpSpPr>
        <a:xfrm>
          <a:off x="0" y="0"/>
          <a:ext cx="0" cy="0"/>
          <a:chOff x="0" y="0"/>
          <a:chExt cx="0" cy="0"/>
        </a:xfrm>
      </p:grpSpPr>
      <p:sp>
        <p:nvSpPr>
          <p:cNvPr id="579" name="Google Shape;579;p31"/>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28</a:t>
            </a:fld>
            <a:endParaRPr/>
          </a:p>
        </p:txBody>
      </p:sp>
      <p:sp>
        <p:nvSpPr>
          <p:cNvPr id="580" name="Google Shape;580;p31"/>
          <p:cNvSpPr txBox="1"/>
          <p:nvPr/>
        </p:nvSpPr>
        <p:spPr>
          <a:xfrm>
            <a:off x="1943101" y="360376"/>
            <a:ext cx="8476800" cy="2215961"/>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6600" b="1" i="0" u="none" strike="noStrike" cap="none">
                <a:solidFill>
                  <a:srgbClr val="E84E0F"/>
                </a:solidFill>
                <a:latin typeface="Bebas Neue"/>
                <a:ea typeface="Bebas Neue"/>
                <a:cs typeface="Bebas Neue"/>
                <a:sym typeface="Bebas Neue"/>
              </a:rPr>
              <a:t>INSTRUCTIONS INDIVIDUAL WORK</a:t>
            </a:r>
            <a:endParaRPr sz="23900" b="1" i="0" u="none" strike="noStrike" cap="none">
              <a:solidFill>
                <a:srgbClr val="FFFFFF"/>
              </a:solidFill>
              <a:latin typeface="Bebas Neue"/>
              <a:ea typeface="Bebas Neue"/>
              <a:cs typeface="Bebas Neue"/>
              <a:sym typeface="Bebas Neue"/>
            </a:endParaRPr>
          </a:p>
        </p:txBody>
      </p:sp>
      <p:sp>
        <p:nvSpPr>
          <p:cNvPr id="581" name="Google Shape;581;p31"/>
          <p:cNvSpPr/>
          <p:nvPr/>
        </p:nvSpPr>
        <p:spPr>
          <a:xfrm>
            <a:off x="3099180" y="4260141"/>
            <a:ext cx="5993700" cy="8667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1200"/>
              </a:spcBef>
              <a:spcAft>
                <a:spcPts val="0"/>
              </a:spcAft>
              <a:buNone/>
            </a:pPr>
            <a:r>
              <a:rPr lang="fr-FR" sz="2300" b="1" i="0" u="none" strike="noStrike" cap="none">
                <a:solidFill>
                  <a:srgbClr val="FFFFFF"/>
                </a:solidFill>
                <a:latin typeface="Arial"/>
                <a:ea typeface="Arial"/>
                <a:cs typeface="Arial"/>
                <a:sym typeface="Arial"/>
              </a:rPr>
              <a:t>FOR SECTION 4</a:t>
            </a:r>
            <a:endParaRPr sz="2300" b="0" i="0" u="none" strike="noStrike" cap="none">
              <a:solidFill>
                <a:srgbClr val="FFFFFF"/>
              </a:solidFill>
              <a:latin typeface="Arial"/>
              <a:ea typeface="Arial"/>
              <a:cs typeface="Arial"/>
              <a:sym typeface="Arial"/>
            </a:endParaRPr>
          </a:p>
          <a:p>
            <a:pPr marL="0" marR="0" lvl="0" indent="0" algn="ctr" rtl="0">
              <a:spcBef>
                <a:spcPts val="1200"/>
              </a:spcBef>
              <a:spcAft>
                <a:spcPts val="0"/>
              </a:spcAft>
              <a:buNone/>
            </a:pPr>
            <a:endParaRPr sz="1200" b="0" i="0" u="none" strike="noStrike" cap="none">
              <a:solidFill>
                <a:srgbClr val="FFFFFF"/>
              </a:solidFill>
              <a:latin typeface="Arial"/>
              <a:ea typeface="Arial"/>
              <a:cs typeface="Arial"/>
              <a:sym typeface="Arial"/>
            </a:endParaRPr>
          </a:p>
          <a:p>
            <a:pPr marL="0" marR="0" lvl="0" indent="0" algn="ctr" rtl="0">
              <a:spcBef>
                <a:spcPts val="0"/>
              </a:spcBef>
              <a:spcAft>
                <a:spcPts val="0"/>
              </a:spcAft>
              <a:buNone/>
            </a:pPr>
            <a:br>
              <a:rPr lang="fr-FR" sz="1200" b="0" i="0" u="none" strike="noStrike" cap="none">
                <a:solidFill>
                  <a:srgbClr val="FFFFFF"/>
                </a:solidFill>
                <a:latin typeface="Arial"/>
                <a:ea typeface="Arial"/>
                <a:cs typeface="Arial"/>
                <a:sym typeface="Arial"/>
              </a:rPr>
            </a:br>
            <a:endParaRPr sz="1200" b="0" i="0" u="none" strike="noStrike" cap="none">
              <a:solidFill>
                <a:srgbClr val="FFFFFF"/>
              </a:solidFill>
              <a:latin typeface="Arial"/>
              <a:ea typeface="Arial"/>
              <a:cs typeface="Arial"/>
              <a:sym typeface="Arial"/>
            </a:endParaRPr>
          </a:p>
        </p:txBody>
      </p:sp>
      <p:grpSp>
        <p:nvGrpSpPr>
          <p:cNvPr id="582" name="Google Shape;582;p31"/>
          <p:cNvGrpSpPr/>
          <p:nvPr/>
        </p:nvGrpSpPr>
        <p:grpSpPr>
          <a:xfrm>
            <a:off x="5148045" y="4947748"/>
            <a:ext cx="1895970" cy="1773731"/>
            <a:chOff x="3137400" y="1009650"/>
            <a:chExt cx="2869204" cy="2708400"/>
          </a:xfrm>
        </p:grpSpPr>
        <p:sp>
          <p:nvSpPr>
            <p:cNvPr id="583" name="Google Shape;583;p31"/>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584" name="Google Shape;584;p31"/>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pic>
        <p:nvPicPr>
          <p:cNvPr id="585" name="Google Shape;585;p31" title="outil-de-reparation.png"/>
          <p:cNvPicPr preferRelativeResize="0"/>
          <p:nvPr/>
        </p:nvPicPr>
        <p:blipFill rotWithShape="1">
          <a:blip r:embed="rId4">
            <a:alphaModFix/>
          </a:blip>
          <a:srcRect/>
          <a:stretch/>
        </p:blipFill>
        <p:spPr>
          <a:xfrm>
            <a:off x="4891975" y="2337525"/>
            <a:ext cx="2049075" cy="20490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32"/>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29</a:t>
            </a:fld>
            <a:endParaRPr/>
          </a:p>
        </p:txBody>
      </p:sp>
      <p:sp>
        <p:nvSpPr>
          <p:cNvPr id="592" name="Google Shape;592;p32"/>
          <p:cNvSpPr/>
          <p:nvPr/>
        </p:nvSpPr>
        <p:spPr>
          <a:xfrm>
            <a:off x="2152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593" name="Google Shape;593;p32"/>
          <p:cNvSpPr/>
          <p:nvPr/>
        </p:nvSpPr>
        <p:spPr>
          <a:xfrm>
            <a:off x="3210725" y="2012404"/>
            <a:ext cx="6872400" cy="3630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100" b="0" i="0" u="none" strike="noStrike" cap="none" dirty="0">
                <a:solidFill>
                  <a:srgbClr val="E84E0F"/>
                </a:solidFill>
                <a:latin typeface="Baloo 2"/>
                <a:ea typeface="Baloo 2"/>
                <a:cs typeface="Baloo 2"/>
                <a:sym typeface="Baloo 2"/>
              </a:rPr>
              <a:t>1. </a:t>
            </a:r>
            <a:r>
              <a:rPr lang="fr-FR" sz="2100" b="0" i="0" u="none" strike="noStrike" cap="none" dirty="0" err="1">
                <a:solidFill>
                  <a:srgbClr val="E84E0F"/>
                </a:solidFill>
                <a:latin typeface="Baloo 2"/>
                <a:ea typeface="Baloo 2"/>
                <a:cs typeface="Baloo 2"/>
                <a:sym typeface="Baloo 2"/>
              </a:rPr>
              <a:t>Reflect</a:t>
            </a:r>
            <a:r>
              <a:rPr lang="fr-FR" sz="2100" b="0" i="0" u="none" strike="noStrike" cap="none" dirty="0">
                <a:solidFill>
                  <a:srgbClr val="E84E0F"/>
                </a:solidFill>
                <a:latin typeface="Baloo 2"/>
                <a:ea typeface="Baloo 2"/>
                <a:cs typeface="Baloo 2"/>
                <a:sym typeface="Baloo 2"/>
              </a:rPr>
              <a:t> </a:t>
            </a:r>
            <a:r>
              <a:rPr lang="fr-FR" sz="2100" b="0" i="0" u="none" strike="noStrike" cap="none" dirty="0" err="1">
                <a:solidFill>
                  <a:srgbClr val="E84E0F"/>
                </a:solidFill>
                <a:latin typeface="Baloo 2"/>
                <a:ea typeface="Baloo 2"/>
                <a:cs typeface="Baloo 2"/>
                <a:sym typeface="Baloo 2"/>
              </a:rPr>
              <a:t>individually</a:t>
            </a:r>
            <a:r>
              <a:rPr lang="fr-FR" sz="2100" b="0" i="0" u="none" strike="noStrike" cap="none" dirty="0">
                <a:solidFill>
                  <a:srgbClr val="E84E0F"/>
                </a:solidFill>
                <a:latin typeface="Baloo 2"/>
                <a:ea typeface="Baloo 2"/>
                <a:cs typeface="Baloo 2"/>
                <a:sym typeface="Baloo 2"/>
              </a:rPr>
              <a:t> on </a:t>
            </a:r>
            <a:r>
              <a:rPr lang="fr-FR" sz="2100" b="0" i="0" u="none" strike="noStrike" cap="none" dirty="0" err="1">
                <a:solidFill>
                  <a:srgbClr val="E84E0F"/>
                </a:solidFill>
                <a:latin typeface="Baloo 2"/>
                <a:ea typeface="Baloo 2"/>
                <a:cs typeface="Baloo 2"/>
                <a:sym typeface="Baloo 2"/>
              </a:rPr>
              <a:t>your</a:t>
            </a:r>
            <a:r>
              <a:rPr lang="fr-FR" sz="2100" b="0" i="0" u="none" strike="noStrike" cap="none" dirty="0">
                <a:solidFill>
                  <a:srgbClr val="E84E0F"/>
                </a:solidFill>
                <a:latin typeface="Baloo 2"/>
                <a:ea typeface="Baloo 2"/>
                <a:cs typeface="Baloo 2"/>
                <a:sym typeface="Baloo 2"/>
              </a:rPr>
              <a:t> </a:t>
            </a:r>
            <a:r>
              <a:rPr lang="fr-FR" sz="2100" b="0" i="0" u="none" strike="noStrike" cap="none" dirty="0" err="1">
                <a:solidFill>
                  <a:srgbClr val="E84E0F"/>
                </a:solidFill>
                <a:latin typeface="Baloo 2"/>
                <a:ea typeface="Baloo 2"/>
                <a:cs typeface="Baloo 2"/>
                <a:sym typeface="Baloo 2"/>
              </a:rPr>
              <a:t>project</a:t>
            </a:r>
            <a:r>
              <a:rPr lang="fr-FR" sz="2100" b="0" i="0" u="none" strike="noStrike" cap="none" dirty="0">
                <a:solidFill>
                  <a:srgbClr val="E84E0F"/>
                </a:solidFill>
                <a:latin typeface="Baloo 2"/>
                <a:ea typeface="Baloo 2"/>
                <a:cs typeface="Baloo 2"/>
                <a:sym typeface="Baloo 2"/>
              </a:rPr>
              <a:t> and set up the </a:t>
            </a:r>
            <a:r>
              <a:rPr lang="fr-FR" sz="2100" b="0" i="0" u="none" strike="noStrike" cap="none" dirty="0" err="1">
                <a:solidFill>
                  <a:srgbClr val="E84E0F"/>
                </a:solidFill>
                <a:latin typeface="Baloo 2"/>
                <a:ea typeface="Baloo 2"/>
                <a:cs typeface="Baloo 2"/>
                <a:sym typeface="Baloo 2"/>
              </a:rPr>
              <a:t>dashboard</a:t>
            </a:r>
            <a:r>
              <a:rPr lang="fr-FR" sz="2100" b="0" i="0" u="none" strike="noStrike" cap="none" dirty="0">
                <a:solidFill>
                  <a:srgbClr val="E84E0F"/>
                </a:solidFill>
                <a:latin typeface="Baloo 2"/>
                <a:ea typeface="Baloo 2"/>
                <a:cs typeface="Baloo 2"/>
                <a:sym typeface="Baloo 2"/>
              </a:rPr>
              <a:t> </a:t>
            </a:r>
            <a:r>
              <a:rPr lang="fr-FR" sz="2100" b="0" i="0" u="none" strike="noStrike" cap="none" dirty="0" err="1">
                <a:solidFill>
                  <a:srgbClr val="E84E0F"/>
                </a:solidFill>
                <a:latin typeface="Baloo 2"/>
                <a:ea typeface="Baloo 2"/>
                <a:cs typeface="Baloo 2"/>
                <a:sym typeface="Baloo 2"/>
              </a:rPr>
              <a:t>using</a:t>
            </a:r>
            <a:r>
              <a:rPr lang="fr-FR" sz="2100" b="0" i="0" u="none" strike="noStrike" cap="none" dirty="0">
                <a:solidFill>
                  <a:srgbClr val="E84E0F"/>
                </a:solidFill>
                <a:latin typeface="Baloo 2"/>
                <a:ea typeface="Baloo 2"/>
                <a:cs typeface="Baloo 2"/>
                <a:sym typeface="Baloo 2"/>
              </a:rPr>
              <a:t> the data in the </a:t>
            </a:r>
            <a:r>
              <a:rPr lang="fr-FR" sz="2100" b="0" i="0" u="none" strike="noStrike" cap="none" dirty="0" err="1">
                <a:solidFill>
                  <a:srgbClr val="E84E0F"/>
                </a:solidFill>
                <a:latin typeface="Baloo 2"/>
                <a:ea typeface="Baloo 2"/>
                <a:cs typeface="Baloo 2"/>
                <a:sym typeface="Baloo 2"/>
              </a:rPr>
              <a:t>logical</a:t>
            </a:r>
            <a:r>
              <a:rPr lang="fr-FR" sz="2100" b="0" i="0" u="none" strike="noStrike" cap="none" dirty="0">
                <a:solidFill>
                  <a:srgbClr val="E84E0F"/>
                </a:solidFill>
                <a:latin typeface="Baloo 2"/>
                <a:ea typeface="Baloo 2"/>
                <a:cs typeface="Baloo 2"/>
                <a:sym typeface="Baloo 2"/>
              </a:rPr>
              <a:t> </a:t>
            </a:r>
            <a:r>
              <a:rPr lang="fr-FR" sz="2100" b="0" i="0" u="none" strike="noStrike" cap="none" dirty="0" err="1">
                <a:solidFill>
                  <a:srgbClr val="E84E0F"/>
                </a:solidFill>
                <a:latin typeface="Baloo 2"/>
                <a:ea typeface="Baloo 2"/>
                <a:cs typeface="Baloo 2"/>
                <a:sym typeface="Baloo 2"/>
              </a:rPr>
              <a:t>framework</a:t>
            </a:r>
            <a:r>
              <a:rPr lang="fr-FR" sz="2100" b="0" i="0" u="none" strike="noStrike" cap="none" dirty="0">
                <a:solidFill>
                  <a:srgbClr val="E84E0F"/>
                </a:solidFill>
                <a:latin typeface="Baloo 2"/>
                <a:ea typeface="Baloo 2"/>
                <a:cs typeface="Baloo 2"/>
                <a:sym typeface="Baloo 2"/>
              </a:rPr>
              <a:t>. </a:t>
            </a:r>
            <a:endParaRPr sz="2100" b="0" i="0" u="none" strike="noStrike" cap="none" dirty="0">
              <a:solidFill>
                <a:srgbClr val="E84E0F"/>
              </a:solidFill>
              <a:latin typeface="Baloo 2"/>
              <a:ea typeface="Baloo 2"/>
              <a:cs typeface="Baloo 2"/>
              <a:sym typeface="Baloo 2"/>
            </a:endParaRPr>
          </a:p>
          <a:p>
            <a:pPr marL="0" marR="0" lvl="0" indent="0" algn="l" rtl="0">
              <a:spcBef>
                <a:spcPts val="0"/>
              </a:spcBef>
              <a:spcAft>
                <a:spcPts val="0"/>
              </a:spcAft>
              <a:buNone/>
            </a:pPr>
            <a:endParaRPr sz="2100" b="0" i="0" u="none" strike="noStrike" cap="none" dirty="0">
              <a:solidFill>
                <a:srgbClr val="E84E0F"/>
              </a:solidFill>
              <a:latin typeface="Baloo 2"/>
              <a:ea typeface="Baloo 2"/>
              <a:cs typeface="Baloo 2"/>
              <a:sym typeface="Baloo 2"/>
            </a:endParaRPr>
          </a:p>
          <a:p>
            <a:pPr marL="0" marR="0" lvl="0" indent="0" algn="l" rtl="0">
              <a:spcBef>
                <a:spcPts val="0"/>
              </a:spcBef>
              <a:spcAft>
                <a:spcPts val="0"/>
              </a:spcAft>
              <a:buNone/>
            </a:pPr>
            <a:r>
              <a:rPr lang="fr-FR" sz="2100" b="0" i="0" u="none" strike="noStrike" cap="none" dirty="0">
                <a:solidFill>
                  <a:srgbClr val="E84E0F"/>
                </a:solidFill>
                <a:latin typeface="Baloo 2"/>
                <a:ea typeface="Baloo 2"/>
                <a:cs typeface="Baloo 2"/>
                <a:sym typeface="Baloo 2"/>
              </a:rPr>
              <a:t>2. Fill in </a:t>
            </a:r>
            <a:r>
              <a:rPr lang="fr-FR" sz="2100" b="0" i="0" u="none" strike="noStrike" cap="none" dirty="0" err="1">
                <a:solidFill>
                  <a:srgbClr val="E84E0F"/>
                </a:solidFill>
                <a:latin typeface="Baloo 2"/>
                <a:ea typeface="Baloo 2"/>
                <a:cs typeface="Baloo 2"/>
                <a:sym typeface="Baloo 2"/>
              </a:rPr>
              <a:t>tabs</a:t>
            </a:r>
            <a:r>
              <a:rPr lang="fr-FR" sz="2100" b="0" i="0" u="none" strike="noStrike" cap="none" dirty="0">
                <a:solidFill>
                  <a:srgbClr val="E84E0F"/>
                </a:solidFill>
                <a:latin typeface="Baloo 2"/>
                <a:ea typeface="Baloo 2"/>
                <a:cs typeface="Baloo 2"/>
                <a:sym typeface="Baloo 2"/>
              </a:rPr>
              <a:t> 1, 4.1 and 4.2 of the </a:t>
            </a:r>
            <a:r>
              <a:rPr lang="fr-FR" sz="2100" b="0" i="0" u="none" strike="noStrike" cap="none" dirty="0" err="1">
                <a:solidFill>
                  <a:srgbClr val="E84E0F"/>
                </a:solidFill>
                <a:latin typeface="Baloo 2"/>
                <a:ea typeface="Baloo 2"/>
                <a:cs typeface="Baloo 2"/>
                <a:sym typeface="Baloo 2"/>
              </a:rPr>
              <a:t>dashboard</a:t>
            </a:r>
            <a:r>
              <a:rPr lang="fr-FR" sz="2100" b="0" i="0" u="none" strike="noStrike" cap="none" dirty="0">
                <a:solidFill>
                  <a:srgbClr val="E84E0F"/>
                </a:solidFill>
                <a:latin typeface="Baloo 2"/>
                <a:ea typeface="Baloo 2"/>
                <a:cs typeface="Baloo 2"/>
                <a:sym typeface="Baloo 2"/>
              </a:rPr>
              <a:t> </a:t>
            </a:r>
            <a:r>
              <a:rPr lang="fr-FR" sz="2100" b="0" i="0" u="none" strike="noStrike" cap="none" dirty="0" err="1">
                <a:solidFill>
                  <a:srgbClr val="E84E0F"/>
                </a:solidFill>
                <a:latin typeface="Baloo 2"/>
                <a:ea typeface="Baloo 2"/>
                <a:cs typeface="Baloo 2"/>
                <a:sym typeface="Baloo 2"/>
              </a:rPr>
              <a:t>with</a:t>
            </a:r>
            <a:r>
              <a:rPr lang="fr-FR" sz="2100" b="0" i="0" u="none" strike="noStrike" cap="none" dirty="0">
                <a:solidFill>
                  <a:srgbClr val="E84E0F"/>
                </a:solidFill>
                <a:latin typeface="Baloo 2"/>
                <a:ea typeface="Baloo 2"/>
                <a:cs typeface="Baloo 2"/>
                <a:sym typeface="Baloo 2"/>
              </a:rPr>
              <a:t> the help of </a:t>
            </a:r>
            <a:r>
              <a:rPr lang="fr-FR" sz="2100" b="0" i="0" u="none" strike="noStrike" cap="none" dirty="0" err="1">
                <a:solidFill>
                  <a:srgbClr val="E84E0F"/>
                </a:solidFill>
                <a:latin typeface="Baloo 2"/>
                <a:ea typeface="Baloo 2"/>
                <a:cs typeface="Baloo 2"/>
                <a:sym typeface="Baloo 2"/>
              </a:rPr>
              <a:t>any</a:t>
            </a:r>
            <a:r>
              <a:rPr lang="fr-FR" sz="2100" b="0" i="0" u="none" strike="noStrike" cap="none" dirty="0">
                <a:solidFill>
                  <a:srgbClr val="E84E0F"/>
                </a:solidFill>
                <a:latin typeface="Baloo 2"/>
                <a:ea typeface="Baloo 2"/>
                <a:cs typeface="Baloo 2"/>
                <a:sym typeface="Baloo 2"/>
              </a:rPr>
              <a:t> </a:t>
            </a:r>
            <a:r>
              <a:rPr lang="fr-FR" sz="2100" b="0" i="0" u="none" strike="noStrike" cap="none" dirty="0" err="1">
                <a:solidFill>
                  <a:srgbClr val="E84E0F"/>
                </a:solidFill>
                <a:latin typeface="Baloo 2"/>
                <a:ea typeface="Baloo 2"/>
                <a:cs typeface="Baloo 2"/>
                <a:sym typeface="Baloo 2"/>
              </a:rPr>
              <a:t>colleagues</a:t>
            </a:r>
            <a:r>
              <a:rPr lang="fr-FR" sz="2100" b="0" i="0" u="none" strike="noStrike" cap="none" dirty="0">
                <a:solidFill>
                  <a:srgbClr val="E84E0F"/>
                </a:solidFill>
                <a:latin typeface="Baloo 2"/>
                <a:ea typeface="Baloo 2"/>
                <a:cs typeface="Baloo 2"/>
                <a:sym typeface="Baloo 2"/>
              </a:rPr>
              <a:t> </a:t>
            </a:r>
            <a:r>
              <a:rPr lang="fr-FR" sz="2100" b="0" i="0" u="none" strike="noStrike" cap="none" dirty="0" err="1">
                <a:solidFill>
                  <a:srgbClr val="E84E0F"/>
                </a:solidFill>
                <a:latin typeface="Baloo 2"/>
                <a:ea typeface="Baloo 2"/>
                <a:cs typeface="Baloo 2"/>
                <a:sym typeface="Baloo 2"/>
              </a:rPr>
              <a:t>from</a:t>
            </a:r>
            <a:r>
              <a:rPr lang="fr-FR" sz="2100" b="0" i="0" u="none" strike="noStrike" cap="none" dirty="0">
                <a:solidFill>
                  <a:srgbClr val="E84E0F"/>
                </a:solidFill>
                <a:latin typeface="Baloo 2"/>
                <a:ea typeface="Baloo 2"/>
                <a:cs typeface="Baloo 2"/>
                <a:sym typeface="Baloo 2"/>
              </a:rPr>
              <a:t> </a:t>
            </a:r>
            <a:r>
              <a:rPr lang="fr-FR" sz="2100" b="0" i="0" u="none" strike="noStrike" cap="none" dirty="0" err="1">
                <a:solidFill>
                  <a:srgbClr val="E84E0F"/>
                </a:solidFill>
                <a:latin typeface="Baloo 2"/>
                <a:ea typeface="Baloo 2"/>
                <a:cs typeface="Baloo 2"/>
                <a:sym typeface="Baloo 2"/>
              </a:rPr>
              <a:t>your</a:t>
            </a:r>
            <a:r>
              <a:rPr lang="fr-FR" sz="2100" b="0" i="0" u="none" strike="noStrike" cap="none" dirty="0">
                <a:solidFill>
                  <a:srgbClr val="E84E0F"/>
                </a:solidFill>
                <a:latin typeface="Baloo 2"/>
                <a:ea typeface="Baloo 2"/>
                <a:cs typeface="Baloo 2"/>
                <a:sym typeface="Baloo 2"/>
              </a:rPr>
              <a:t> team </a:t>
            </a:r>
            <a:r>
              <a:rPr lang="fr-FR" sz="2100" b="0" i="0" u="none" strike="noStrike" cap="none" dirty="0" err="1">
                <a:solidFill>
                  <a:srgbClr val="E84E0F"/>
                </a:solidFill>
                <a:latin typeface="Baloo 2"/>
                <a:ea typeface="Baloo 2"/>
                <a:cs typeface="Baloo 2"/>
                <a:sym typeface="Baloo 2"/>
              </a:rPr>
              <a:t>you</a:t>
            </a:r>
            <a:r>
              <a:rPr lang="fr-FR" sz="2100" b="0" i="0" u="none" strike="noStrike" cap="none" dirty="0">
                <a:solidFill>
                  <a:srgbClr val="E84E0F"/>
                </a:solidFill>
                <a:latin typeface="Baloo 2"/>
                <a:ea typeface="Baloo 2"/>
                <a:cs typeface="Baloo 2"/>
                <a:sym typeface="Baloo 2"/>
              </a:rPr>
              <a:t> </a:t>
            </a:r>
            <a:r>
              <a:rPr lang="fr-FR" sz="2100" b="0" i="0" u="none" strike="noStrike" cap="none" dirty="0" err="1">
                <a:solidFill>
                  <a:srgbClr val="E84E0F"/>
                </a:solidFill>
                <a:latin typeface="Baloo 2"/>
                <a:ea typeface="Baloo 2"/>
                <a:cs typeface="Baloo 2"/>
                <a:sym typeface="Baloo 2"/>
              </a:rPr>
              <a:t>deem</a:t>
            </a:r>
            <a:r>
              <a:rPr lang="fr-FR" sz="2100" b="0" i="0" u="none" strike="noStrike" cap="none" dirty="0">
                <a:solidFill>
                  <a:srgbClr val="E84E0F"/>
                </a:solidFill>
                <a:latin typeface="Baloo 2"/>
                <a:ea typeface="Baloo 2"/>
                <a:cs typeface="Baloo 2"/>
                <a:sym typeface="Baloo 2"/>
              </a:rPr>
              <a:t> </a:t>
            </a:r>
            <a:r>
              <a:rPr lang="fr-FR" sz="2100" b="0" i="0" u="none" strike="noStrike" cap="none" dirty="0" err="1">
                <a:solidFill>
                  <a:srgbClr val="E84E0F"/>
                </a:solidFill>
                <a:latin typeface="Baloo 2"/>
                <a:ea typeface="Baloo 2"/>
                <a:cs typeface="Baloo 2"/>
                <a:sym typeface="Baloo 2"/>
              </a:rPr>
              <a:t>necessary</a:t>
            </a:r>
            <a:r>
              <a:rPr lang="fr-FR" sz="2100" b="0" i="0" u="none" strike="noStrike" cap="none" dirty="0">
                <a:solidFill>
                  <a:srgbClr val="E84E0F"/>
                </a:solidFill>
                <a:latin typeface="Baloo 2"/>
                <a:ea typeface="Baloo 2"/>
                <a:cs typeface="Baloo 2"/>
                <a:sym typeface="Baloo 2"/>
              </a:rPr>
              <a:t>. </a:t>
            </a:r>
            <a:endParaRPr sz="2100" b="0" i="0" u="none" strike="noStrike" cap="none" dirty="0">
              <a:solidFill>
                <a:srgbClr val="E84E0F"/>
              </a:solidFill>
              <a:latin typeface="Baloo 2"/>
              <a:ea typeface="Baloo 2"/>
              <a:cs typeface="Baloo 2"/>
              <a:sym typeface="Baloo 2"/>
            </a:endParaRPr>
          </a:p>
          <a:p>
            <a:pPr marL="0" marR="0" lvl="0" indent="0" algn="l" rtl="0">
              <a:spcBef>
                <a:spcPts val="0"/>
              </a:spcBef>
              <a:spcAft>
                <a:spcPts val="0"/>
              </a:spcAft>
              <a:buNone/>
            </a:pPr>
            <a:endParaRPr sz="2100" b="0" i="0" u="none" strike="noStrike" cap="none" dirty="0">
              <a:solidFill>
                <a:srgbClr val="E84E0F"/>
              </a:solidFill>
              <a:latin typeface="Baloo 2"/>
              <a:ea typeface="Baloo 2"/>
              <a:cs typeface="Baloo 2"/>
              <a:sym typeface="Baloo 2"/>
            </a:endParaRPr>
          </a:p>
          <a:p>
            <a:pPr marL="0" marR="0" lvl="0" indent="0" algn="l" rtl="0">
              <a:spcBef>
                <a:spcPts val="0"/>
              </a:spcBef>
              <a:spcAft>
                <a:spcPts val="0"/>
              </a:spcAft>
              <a:buNone/>
            </a:pPr>
            <a:r>
              <a:rPr lang="fr-FR" sz="2100" b="0" i="0" u="none" strike="noStrike" cap="none" dirty="0">
                <a:solidFill>
                  <a:srgbClr val="E84E0F"/>
                </a:solidFill>
                <a:latin typeface="Baloo 2"/>
                <a:ea typeface="Baloo 2"/>
                <a:cs typeface="Baloo 2"/>
                <a:sym typeface="Baloo 2"/>
              </a:rPr>
              <a:t>3. If </a:t>
            </a:r>
            <a:r>
              <a:rPr lang="fr-FR" sz="2100" b="0" i="0" u="none" strike="noStrike" cap="none" dirty="0" err="1">
                <a:solidFill>
                  <a:srgbClr val="E84E0F"/>
                </a:solidFill>
                <a:latin typeface="Baloo 2"/>
                <a:ea typeface="Baloo 2"/>
                <a:cs typeface="Baloo 2"/>
                <a:sym typeface="Baloo 2"/>
              </a:rPr>
              <a:t>you</a:t>
            </a:r>
            <a:r>
              <a:rPr lang="fr-FR" sz="2100" b="0" i="0" u="none" strike="noStrike" cap="none" dirty="0">
                <a:solidFill>
                  <a:srgbClr val="E84E0F"/>
                </a:solidFill>
                <a:latin typeface="Baloo 2"/>
                <a:ea typeface="Baloo 2"/>
                <a:cs typeface="Baloo 2"/>
                <a:sym typeface="Baloo 2"/>
              </a:rPr>
              <a:t> have </a:t>
            </a:r>
            <a:r>
              <a:rPr lang="fr-FR" sz="2100" b="0" i="0" u="none" strike="noStrike" cap="none" dirty="0" err="1">
                <a:solidFill>
                  <a:srgbClr val="E84E0F"/>
                </a:solidFill>
                <a:latin typeface="Baloo 2"/>
                <a:ea typeface="Baloo 2"/>
                <a:cs typeface="Baloo 2"/>
                <a:sym typeface="Baloo 2"/>
              </a:rPr>
              <a:t>any</a:t>
            </a:r>
            <a:r>
              <a:rPr lang="fr-FR" sz="2100" b="0" i="0" u="none" strike="noStrike" cap="none" dirty="0">
                <a:solidFill>
                  <a:srgbClr val="E84E0F"/>
                </a:solidFill>
                <a:latin typeface="Baloo 2"/>
                <a:ea typeface="Baloo 2"/>
                <a:cs typeface="Baloo 2"/>
                <a:sym typeface="Baloo 2"/>
              </a:rPr>
              <a:t> questions </a:t>
            </a:r>
            <a:r>
              <a:rPr lang="fr-FR" sz="2100" b="0" i="0" u="none" strike="noStrike" cap="none" dirty="0" err="1">
                <a:solidFill>
                  <a:srgbClr val="E84E0F"/>
                </a:solidFill>
                <a:latin typeface="Baloo 2"/>
                <a:ea typeface="Baloo 2"/>
                <a:cs typeface="Baloo 2"/>
                <a:sym typeface="Baloo 2"/>
              </a:rPr>
              <a:t>during</a:t>
            </a:r>
            <a:r>
              <a:rPr lang="fr-FR" sz="2100" b="0" i="0" u="none" strike="noStrike" cap="none" dirty="0">
                <a:solidFill>
                  <a:srgbClr val="E84E0F"/>
                </a:solidFill>
                <a:latin typeface="Baloo 2"/>
                <a:ea typeface="Baloo 2"/>
                <a:cs typeface="Baloo 2"/>
                <a:sym typeface="Baloo 2"/>
              </a:rPr>
              <a:t> </a:t>
            </a:r>
            <a:r>
              <a:rPr lang="fr-FR" sz="2100" b="0" i="0" u="none" strike="noStrike" cap="none" dirty="0" err="1">
                <a:solidFill>
                  <a:srgbClr val="E84E0F"/>
                </a:solidFill>
                <a:latin typeface="Baloo 2"/>
                <a:ea typeface="Baloo 2"/>
                <a:cs typeface="Baloo 2"/>
                <a:sym typeface="Baloo 2"/>
              </a:rPr>
              <a:t>your</a:t>
            </a:r>
            <a:r>
              <a:rPr lang="fr-FR" sz="2100" b="0" i="0" u="none" strike="noStrike" cap="none" dirty="0">
                <a:solidFill>
                  <a:srgbClr val="E84E0F"/>
                </a:solidFill>
                <a:latin typeface="Baloo 2"/>
                <a:ea typeface="Baloo 2"/>
                <a:cs typeface="Baloo 2"/>
                <a:sym typeface="Baloo 2"/>
              </a:rPr>
              <a:t> </a:t>
            </a:r>
            <a:r>
              <a:rPr lang="fr-FR" sz="2100" b="0" i="0" u="none" strike="noStrike" cap="none" dirty="0" err="1">
                <a:solidFill>
                  <a:srgbClr val="E84E0F"/>
                </a:solidFill>
                <a:latin typeface="Baloo 2"/>
                <a:ea typeface="Baloo 2"/>
                <a:cs typeface="Baloo 2"/>
                <a:sym typeface="Baloo 2"/>
              </a:rPr>
              <a:t>work</a:t>
            </a:r>
            <a:r>
              <a:rPr lang="fr-FR" sz="2100" b="0" i="0" u="none" strike="noStrike" cap="none" dirty="0">
                <a:solidFill>
                  <a:srgbClr val="E84E0F"/>
                </a:solidFill>
                <a:latin typeface="Baloo 2"/>
                <a:ea typeface="Baloo 2"/>
                <a:cs typeface="Baloo 2"/>
                <a:sym typeface="Baloo 2"/>
              </a:rPr>
              <a:t>, post </a:t>
            </a:r>
            <a:r>
              <a:rPr lang="fr-FR" sz="2100" b="0" i="0" u="none" strike="noStrike" cap="none" dirty="0" err="1">
                <a:solidFill>
                  <a:srgbClr val="E84E0F"/>
                </a:solidFill>
                <a:latin typeface="Baloo 2"/>
                <a:ea typeface="Baloo 2"/>
                <a:cs typeface="Baloo 2"/>
                <a:sym typeface="Baloo 2"/>
              </a:rPr>
              <a:t>them</a:t>
            </a:r>
            <a:r>
              <a:rPr lang="fr-FR" sz="2100" b="0" i="0" u="none" strike="noStrike" cap="none" dirty="0">
                <a:solidFill>
                  <a:srgbClr val="E84E0F"/>
                </a:solidFill>
                <a:latin typeface="Baloo 2"/>
                <a:ea typeface="Baloo 2"/>
                <a:cs typeface="Baloo 2"/>
                <a:sym typeface="Baloo 2"/>
              </a:rPr>
              <a:t> in the forum for </a:t>
            </a:r>
            <a:r>
              <a:rPr lang="fr-FR" sz="2100" b="0" i="0" u="none" strike="noStrike" cap="none" dirty="0" err="1">
                <a:solidFill>
                  <a:srgbClr val="E84E0F"/>
                </a:solidFill>
                <a:latin typeface="Baloo 2"/>
                <a:ea typeface="Baloo 2"/>
                <a:cs typeface="Baloo 2"/>
                <a:sym typeface="Baloo 2"/>
              </a:rPr>
              <a:t>this</a:t>
            </a:r>
            <a:r>
              <a:rPr lang="fr-FR" sz="2100" b="0" i="0" u="none" strike="noStrike" cap="none" dirty="0">
                <a:solidFill>
                  <a:srgbClr val="E84E0F"/>
                </a:solidFill>
                <a:latin typeface="Baloo 2"/>
                <a:ea typeface="Baloo 2"/>
                <a:cs typeface="Baloo 2"/>
                <a:sym typeface="Baloo 2"/>
              </a:rPr>
              <a:t> job.</a:t>
            </a:r>
            <a:endParaRPr sz="2100" b="0" i="0" u="none" strike="noStrike" cap="none" dirty="0">
              <a:solidFill>
                <a:srgbClr val="E84E0F"/>
              </a:solidFill>
              <a:latin typeface="Baloo 2"/>
              <a:ea typeface="Baloo 2"/>
              <a:cs typeface="Baloo 2"/>
              <a:sym typeface="Baloo 2"/>
            </a:endParaRPr>
          </a:p>
          <a:p>
            <a:pPr marL="0" marR="0" lvl="0" indent="0" algn="l" rtl="0">
              <a:spcBef>
                <a:spcPts val="0"/>
              </a:spcBef>
              <a:spcAft>
                <a:spcPts val="0"/>
              </a:spcAft>
              <a:buNone/>
            </a:pPr>
            <a:endParaRPr sz="2100" b="0" i="0" u="none" strike="noStrike" cap="none" dirty="0">
              <a:solidFill>
                <a:srgbClr val="E84E0F"/>
              </a:solidFill>
              <a:latin typeface="Baloo 2"/>
              <a:ea typeface="Baloo 2"/>
              <a:cs typeface="Baloo 2"/>
              <a:sym typeface="Baloo 2"/>
            </a:endParaRPr>
          </a:p>
          <a:p>
            <a:pPr marL="0" marR="0" lvl="0" indent="0" algn="l" rtl="0">
              <a:spcBef>
                <a:spcPts val="0"/>
              </a:spcBef>
              <a:spcAft>
                <a:spcPts val="0"/>
              </a:spcAft>
              <a:buNone/>
            </a:pPr>
            <a:r>
              <a:rPr lang="fr-FR" sz="1600" b="0" i="0" u="none" strike="noStrike" cap="none" dirty="0">
                <a:solidFill>
                  <a:srgbClr val="FFFFFF"/>
                </a:solidFill>
                <a:latin typeface="Raleway"/>
                <a:ea typeface="Raleway"/>
                <a:cs typeface="Raleway"/>
                <a:sym typeface="Raleway"/>
              </a:rPr>
              <a:t>Contact: @secours-catholique.org  @secours-catholique.org</a:t>
            </a:r>
            <a:endParaRPr sz="1600" b="0" i="0" u="none" strike="noStrike" cap="none" dirty="0">
              <a:solidFill>
                <a:srgbClr val="000000"/>
              </a:solidFill>
              <a:latin typeface="Raleway"/>
              <a:ea typeface="Raleway"/>
              <a:cs typeface="Raleway"/>
              <a:sym typeface="Raleway"/>
            </a:endParaRPr>
          </a:p>
          <a:p>
            <a:pPr marL="0" marR="0" lvl="0" indent="0" algn="l" rtl="0">
              <a:spcBef>
                <a:spcPts val="0"/>
              </a:spcBef>
              <a:spcAft>
                <a:spcPts val="0"/>
              </a:spcAft>
              <a:buNone/>
            </a:pPr>
            <a:br>
              <a:rPr lang="fr-FR" sz="1400" b="0" i="0" u="none" strike="noStrike" cap="none" dirty="0">
                <a:solidFill>
                  <a:srgbClr val="FFFFFF"/>
                </a:solidFill>
                <a:latin typeface="Arial"/>
                <a:ea typeface="Arial"/>
                <a:cs typeface="Arial"/>
                <a:sym typeface="Arial"/>
              </a:rPr>
            </a:br>
            <a:endParaRPr sz="1400" b="0" i="0" u="none" strike="noStrike" cap="none" dirty="0">
              <a:solidFill>
                <a:srgbClr val="FFFFFF"/>
              </a:solidFill>
              <a:latin typeface="Arial"/>
              <a:ea typeface="Arial"/>
              <a:cs typeface="Arial"/>
              <a:sym typeface="Arial"/>
            </a:endParaRPr>
          </a:p>
        </p:txBody>
      </p:sp>
      <p:sp>
        <p:nvSpPr>
          <p:cNvPr id="594" name="Google Shape;594;p32"/>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INDIVIDUAL WORK</a:t>
            </a:r>
            <a:endParaRPr sz="6300" b="1" i="0" u="none" strike="noStrike" cap="none">
              <a:solidFill>
                <a:srgbClr val="FFFFFF"/>
              </a:solidFill>
              <a:latin typeface="Bebas Neue"/>
              <a:ea typeface="Bebas Neue"/>
              <a:cs typeface="Bebas Neue"/>
              <a:sym typeface="Bebas Neue"/>
            </a:endParaRPr>
          </a:p>
        </p:txBody>
      </p:sp>
      <p:pic>
        <p:nvPicPr>
          <p:cNvPr id="595" name="Google Shape;595;p32" title="outil-de-reparation.png"/>
          <p:cNvPicPr preferRelativeResize="0"/>
          <p:nvPr/>
        </p:nvPicPr>
        <p:blipFill rotWithShape="1">
          <a:blip r:embed="rId3">
            <a:alphaModFix/>
          </a:blip>
          <a:srcRect/>
          <a:stretch/>
        </p:blipFill>
        <p:spPr>
          <a:xfrm>
            <a:off x="1590100" y="2187663"/>
            <a:ext cx="1707612" cy="170761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a:t>
            </a:fld>
            <a:endParaRPr/>
          </a:p>
        </p:txBody>
      </p:sp>
      <p:sp>
        <p:nvSpPr>
          <p:cNvPr id="201" name="Google Shape;201;p4"/>
          <p:cNvSpPr txBox="1"/>
          <p:nvPr/>
        </p:nvSpPr>
        <p:spPr>
          <a:xfrm>
            <a:off x="2413725" y="315094"/>
            <a:ext cx="7457700" cy="12621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7000" b="1" i="0" u="none" strike="noStrike" cap="none">
                <a:solidFill>
                  <a:srgbClr val="E84E0F"/>
                </a:solidFill>
                <a:latin typeface="Bebas Neue"/>
                <a:ea typeface="Bebas Neue"/>
                <a:cs typeface="Bebas Neue"/>
                <a:sym typeface="Bebas Neue"/>
              </a:rPr>
              <a:t>AGENDA</a:t>
            </a:r>
            <a:endParaRPr sz="8200" b="1" i="0" u="none" strike="noStrike" cap="none">
              <a:solidFill>
                <a:srgbClr val="E84E0F"/>
              </a:solidFill>
              <a:latin typeface="Bebas Neue"/>
              <a:ea typeface="Bebas Neue"/>
              <a:cs typeface="Bebas Neue"/>
              <a:sym typeface="Bebas Neue"/>
            </a:endParaRPr>
          </a:p>
        </p:txBody>
      </p:sp>
      <p:sp>
        <p:nvSpPr>
          <p:cNvPr id="202" name="Google Shape;202;p4"/>
          <p:cNvSpPr/>
          <p:nvPr/>
        </p:nvSpPr>
        <p:spPr>
          <a:xfrm>
            <a:off x="2413725" y="1720075"/>
            <a:ext cx="8062500" cy="44934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None/>
            </a:pPr>
            <a:endParaRPr sz="2200" b="0" i="0" u="none" strike="noStrike" cap="none">
              <a:solidFill>
                <a:srgbClr val="262775"/>
              </a:solidFill>
              <a:latin typeface="Arial"/>
              <a:ea typeface="Arial"/>
              <a:cs typeface="Arial"/>
              <a:sym typeface="Arial"/>
            </a:endParaRPr>
          </a:p>
          <a:p>
            <a:pPr marL="0" marR="0" lvl="0" indent="0" algn="l" rtl="0">
              <a:spcBef>
                <a:spcPts val="1200"/>
              </a:spcBef>
              <a:spcAft>
                <a:spcPts val="0"/>
              </a:spcAft>
              <a:buNone/>
            </a:pPr>
            <a:endParaRPr sz="1200" b="0"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br>
              <a:rPr lang="fr-FR" sz="1200" b="0" i="0" u="none" strike="noStrike" cap="none">
                <a:solidFill>
                  <a:srgbClr val="262775"/>
                </a:solidFill>
                <a:latin typeface="Arial"/>
                <a:ea typeface="Arial"/>
                <a:cs typeface="Arial"/>
                <a:sym typeface="Arial"/>
              </a:rPr>
            </a:br>
            <a:endParaRPr sz="1200" b="0" i="0" u="none" strike="noStrike" cap="none">
              <a:solidFill>
                <a:srgbClr val="262775"/>
              </a:solidFill>
              <a:latin typeface="Arial"/>
              <a:ea typeface="Arial"/>
              <a:cs typeface="Arial"/>
              <a:sym typeface="Arial"/>
            </a:endParaRPr>
          </a:p>
        </p:txBody>
      </p:sp>
      <p:sp>
        <p:nvSpPr>
          <p:cNvPr id="203" name="Google Shape;203;p4"/>
          <p:cNvSpPr/>
          <p:nvPr/>
        </p:nvSpPr>
        <p:spPr>
          <a:xfrm>
            <a:off x="3877725" y="1902879"/>
            <a:ext cx="59937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None/>
            </a:pPr>
            <a:r>
              <a:rPr lang="fr-FR" sz="1900" b="1" i="0" u="none" strike="noStrike" cap="none" dirty="0">
                <a:solidFill>
                  <a:srgbClr val="262775"/>
                </a:solidFill>
                <a:latin typeface="Arial"/>
                <a:ea typeface="Arial"/>
                <a:cs typeface="Arial"/>
                <a:sym typeface="Arial"/>
              </a:rPr>
              <a:t>I. Learning </a:t>
            </a:r>
            <a:r>
              <a:rPr lang="fr-FR" sz="1900" b="1" i="0" u="none" strike="noStrike" cap="none" dirty="0" err="1">
                <a:solidFill>
                  <a:srgbClr val="262775"/>
                </a:solidFill>
                <a:latin typeface="Arial"/>
                <a:ea typeface="Arial"/>
                <a:cs typeface="Arial"/>
                <a:sym typeface="Arial"/>
              </a:rPr>
              <a:t>review</a:t>
            </a:r>
            <a:endParaRPr sz="1200" b="0" i="0" u="none" strike="noStrike" cap="none" dirty="0">
              <a:solidFill>
                <a:srgbClr val="262775"/>
              </a:solidFill>
              <a:latin typeface="Arial"/>
              <a:ea typeface="Arial"/>
              <a:cs typeface="Arial"/>
              <a:sym typeface="Arial"/>
            </a:endParaRPr>
          </a:p>
          <a:p>
            <a:pPr marL="0" marR="0" lvl="0" indent="0" algn="l" rtl="0">
              <a:spcBef>
                <a:spcPts val="0"/>
              </a:spcBef>
              <a:spcAft>
                <a:spcPts val="0"/>
              </a:spcAft>
              <a:buNone/>
            </a:pPr>
            <a:endParaRPr sz="1200" b="0" i="0" u="none" strike="noStrike" cap="none" dirty="0">
              <a:solidFill>
                <a:srgbClr val="262775"/>
              </a:solidFill>
              <a:latin typeface="Arial"/>
              <a:ea typeface="Arial"/>
              <a:cs typeface="Arial"/>
              <a:sym typeface="Arial"/>
            </a:endParaRPr>
          </a:p>
          <a:p>
            <a:pPr marL="0" marR="0" lvl="0" indent="0" algn="l" rtl="0">
              <a:spcBef>
                <a:spcPts val="0"/>
              </a:spcBef>
              <a:spcAft>
                <a:spcPts val="0"/>
              </a:spcAft>
              <a:buNone/>
            </a:pPr>
            <a:endParaRPr sz="1900" b="1" i="0" u="none" strike="noStrike" cap="none" dirty="0">
              <a:solidFill>
                <a:srgbClr val="262775"/>
              </a:solidFill>
              <a:latin typeface="Arial"/>
              <a:ea typeface="Arial"/>
              <a:cs typeface="Arial"/>
              <a:sym typeface="Arial"/>
            </a:endParaRPr>
          </a:p>
          <a:p>
            <a:pPr marL="0" marR="0" lvl="0" indent="0" algn="l" rtl="0">
              <a:spcBef>
                <a:spcPts val="0"/>
              </a:spcBef>
              <a:spcAft>
                <a:spcPts val="0"/>
              </a:spcAft>
              <a:buNone/>
            </a:pPr>
            <a:r>
              <a:rPr lang="fr-FR" sz="1900" b="1" i="0" u="none" strike="noStrike" cap="none" dirty="0">
                <a:solidFill>
                  <a:srgbClr val="262775"/>
                </a:solidFill>
                <a:latin typeface="Arial"/>
                <a:ea typeface="Arial"/>
                <a:cs typeface="Arial"/>
                <a:sym typeface="Arial"/>
              </a:rPr>
              <a:t>II. The </a:t>
            </a:r>
            <a:r>
              <a:rPr lang="fr-FR" sz="1900" b="1" i="0" u="none" strike="noStrike" cap="none" dirty="0" err="1">
                <a:solidFill>
                  <a:srgbClr val="262775"/>
                </a:solidFill>
                <a:latin typeface="Arial"/>
                <a:ea typeface="Arial"/>
                <a:cs typeface="Arial"/>
                <a:sym typeface="Arial"/>
              </a:rPr>
              <a:t>implementation</a:t>
            </a:r>
            <a:r>
              <a:rPr lang="fr-FR" sz="1900" b="1" i="0" u="none" strike="noStrike" cap="none" dirty="0">
                <a:solidFill>
                  <a:srgbClr val="262775"/>
                </a:solidFill>
                <a:latin typeface="Arial"/>
                <a:ea typeface="Arial"/>
                <a:cs typeface="Arial"/>
                <a:sym typeface="Arial"/>
              </a:rPr>
              <a:t> phase and M&amp;E </a:t>
            </a:r>
            <a:endParaRPr sz="1200" b="0" i="0" u="none" strike="noStrike" cap="none" dirty="0">
              <a:solidFill>
                <a:srgbClr val="262775"/>
              </a:solidFill>
              <a:latin typeface="Arial"/>
              <a:ea typeface="Arial"/>
              <a:cs typeface="Arial"/>
              <a:sym typeface="Arial"/>
            </a:endParaRPr>
          </a:p>
        </p:txBody>
      </p:sp>
      <p:sp>
        <p:nvSpPr>
          <p:cNvPr id="204" name="Google Shape;204;p4"/>
          <p:cNvSpPr/>
          <p:nvPr/>
        </p:nvSpPr>
        <p:spPr>
          <a:xfrm>
            <a:off x="3839360" y="3540084"/>
            <a:ext cx="6498856" cy="86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None/>
            </a:pPr>
            <a:r>
              <a:rPr lang="fr-FR" sz="1900" b="1" i="0" u="none" strike="noStrike" cap="none" dirty="0">
                <a:solidFill>
                  <a:srgbClr val="262775"/>
                </a:solidFill>
                <a:latin typeface="Arial"/>
                <a:ea typeface="Arial"/>
                <a:cs typeface="Arial"/>
                <a:sym typeface="Arial"/>
              </a:rPr>
              <a:t>III. </a:t>
            </a:r>
            <a:r>
              <a:rPr lang="fr-FR" sz="1900" b="1" dirty="0">
                <a:solidFill>
                  <a:srgbClr val="262775"/>
                </a:solidFill>
              </a:rPr>
              <a:t>Inception phase</a:t>
            </a:r>
            <a:r>
              <a:rPr lang="fr-FR" sz="1900" b="1" i="0" u="none" strike="noStrike" cap="none" dirty="0">
                <a:solidFill>
                  <a:srgbClr val="262775"/>
                </a:solidFill>
                <a:latin typeface="Arial"/>
                <a:ea typeface="Arial"/>
                <a:cs typeface="Arial"/>
                <a:sym typeface="Arial"/>
              </a:rPr>
              <a:t> </a:t>
            </a:r>
            <a:r>
              <a:rPr lang="fr-FR" sz="1900" b="1" dirty="0">
                <a:solidFill>
                  <a:srgbClr val="262775"/>
                </a:solidFill>
              </a:rPr>
              <a:t>and</a:t>
            </a:r>
            <a:r>
              <a:rPr lang="fr-FR" sz="1900" b="1" i="0" u="none" strike="noStrike" cap="none" dirty="0">
                <a:solidFill>
                  <a:srgbClr val="262775"/>
                </a:solidFill>
                <a:latin typeface="Arial"/>
                <a:ea typeface="Arial"/>
                <a:cs typeface="Arial"/>
                <a:sym typeface="Arial"/>
              </a:rPr>
              <a:t> the </a:t>
            </a:r>
            <a:r>
              <a:rPr lang="fr-FR" sz="1900" b="1" i="0" u="none" strike="noStrike" cap="none" dirty="0" err="1">
                <a:solidFill>
                  <a:srgbClr val="262775"/>
                </a:solidFill>
                <a:latin typeface="Arial"/>
                <a:ea typeface="Arial"/>
                <a:cs typeface="Arial"/>
                <a:sym typeface="Arial"/>
              </a:rPr>
              <a:t>indicator</a:t>
            </a:r>
            <a:r>
              <a:rPr lang="fr-FR" sz="1900" b="1" dirty="0" err="1">
                <a:solidFill>
                  <a:srgbClr val="262775"/>
                </a:solidFill>
              </a:rPr>
              <a:t>’s</a:t>
            </a:r>
            <a:r>
              <a:rPr lang="fr-FR" sz="1900" b="1" dirty="0">
                <a:solidFill>
                  <a:srgbClr val="262775"/>
                </a:solidFill>
              </a:rPr>
              <a:t> </a:t>
            </a:r>
            <a:r>
              <a:rPr lang="fr-FR" sz="1900" b="1" i="0" u="none" strike="noStrike" cap="none" dirty="0" err="1">
                <a:solidFill>
                  <a:srgbClr val="262775"/>
                </a:solidFill>
                <a:latin typeface="Arial"/>
                <a:ea typeface="Arial"/>
                <a:cs typeface="Arial"/>
                <a:sym typeface="Arial"/>
              </a:rPr>
              <a:t>quality</a:t>
            </a:r>
            <a:endParaRPr sz="1900" b="0" i="0" u="none" strike="noStrike" cap="none" dirty="0">
              <a:solidFill>
                <a:srgbClr val="262775"/>
              </a:solidFill>
              <a:latin typeface="Arial"/>
              <a:ea typeface="Arial"/>
              <a:cs typeface="Arial"/>
              <a:sym typeface="Arial"/>
            </a:endParaRPr>
          </a:p>
          <a:p>
            <a:pPr marL="0" marR="0" lvl="0" indent="0" algn="l" rtl="0">
              <a:spcBef>
                <a:spcPts val="1200"/>
              </a:spcBef>
              <a:spcAft>
                <a:spcPts val="0"/>
              </a:spcAft>
              <a:buNone/>
            </a:pPr>
            <a:endParaRPr sz="1200" b="0" i="0" u="none" strike="noStrike" cap="none" dirty="0">
              <a:solidFill>
                <a:srgbClr val="262775"/>
              </a:solidFill>
              <a:latin typeface="Arial"/>
              <a:ea typeface="Arial"/>
              <a:cs typeface="Arial"/>
              <a:sym typeface="Arial"/>
            </a:endParaRPr>
          </a:p>
          <a:p>
            <a:pPr marL="0" marR="0" lvl="0" indent="0" algn="l" rtl="0">
              <a:spcBef>
                <a:spcPts val="0"/>
              </a:spcBef>
              <a:spcAft>
                <a:spcPts val="0"/>
              </a:spcAft>
              <a:buNone/>
            </a:pPr>
            <a:br>
              <a:rPr lang="fr-FR" sz="1200" b="0" i="0" u="none" strike="noStrike" cap="none" dirty="0">
                <a:solidFill>
                  <a:srgbClr val="262775"/>
                </a:solidFill>
                <a:latin typeface="Arial"/>
                <a:ea typeface="Arial"/>
                <a:cs typeface="Arial"/>
                <a:sym typeface="Arial"/>
              </a:rPr>
            </a:br>
            <a:endParaRPr sz="1200" b="0" i="0" u="none" strike="noStrike" cap="none" dirty="0">
              <a:solidFill>
                <a:srgbClr val="262775"/>
              </a:solidFill>
              <a:latin typeface="Arial"/>
              <a:ea typeface="Arial"/>
              <a:cs typeface="Arial"/>
              <a:sym typeface="Arial"/>
            </a:endParaRPr>
          </a:p>
        </p:txBody>
      </p:sp>
      <p:sp>
        <p:nvSpPr>
          <p:cNvPr id="205" name="Google Shape;205;p4" descr="Flèche : courbe légère avec un remplissage uni"/>
          <p:cNvSpPr/>
          <p:nvPr/>
        </p:nvSpPr>
        <p:spPr>
          <a:xfrm>
            <a:off x="2726592" y="1911179"/>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 name="Google Shape;206;p4" descr="Flèche : courbe légère avec un remplissage uni"/>
          <p:cNvSpPr/>
          <p:nvPr/>
        </p:nvSpPr>
        <p:spPr>
          <a:xfrm>
            <a:off x="2726592" y="2707051"/>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 name="Google Shape;207;p4" descr="Flèche : courbe légère avec un remplissage uni"/>
          <p:cNvSpPr/>
          <p:nvPr/>
        </p:nvSpPr>
        <p:spPr>
          <a:xfrm>
            <a:off x="2713792" y="3540078"/>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 name="Google Shape;208;p4"/>
          <p:cNvSpPr/>
          <p:nvPr/>
        </p:nvSpPr>
        <p:spPr>
          <a:xfrm>
            <a:off x="3839360" y="4325972"/>
            <a:ext cx="5993700" cy="86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None/>
            </a:pPr>
            <a:r>
              <a:rPr lang="fr-FR" sz="1900" b="1" i="0" u="none" strike="noStrike" cap="none" dirty="0">
                <a:solidFill>
                  <a:srgbClr val="262775"/>
                </a:solidFill>
                <a:latin typeface="Arial"/>
                <a:ea typeface="Arial"/>
                <a:cs typeface="Arial"/>
                <a:sym typeface="Arial"/>
              </a:rPr>
              <a:t>IV. Dashboard</a:t>
            </a:r>
            <a:endParaRPr sz="1200" b="0" i="0" u="none" strike="noStrike" cap="none" dirty="0">
              <a:solidFill>
                <a:srgbClr val="262775"/>
              </a:solidFill>
              <a:latin typeface="Arial"/>
              <a:ea typeface="Arial"/>
              <a:cs typeface="Arial"/>
              <a:sym typeface="Arial"/>
            </a:endParaRPr>
          </a:p>
          <a:p>
            <a:pPr marL="0" marR="0" lvl="0" indent="0" algn="l" rtl="0">
              <a:spcBef>
                <a:spcPts val="0"/>
              </a:spcBef>
              <a:spcAft>
                <a:spcPts val="0"/>
              </a:spcAft>
              <a:buNone/>
            </a:pPr>
            <a:br>
              <a:rPr lang="fr-FR" sz="1200" b="0" i="0" u="none" strike="noStrike" cap="none" dirty="0">
                <a:solidFill>
                  <a:srgbClr val="262775"/>
                </a:solidFill>
                <a:latin typeface="Arial"/>
                <a:ea typeface="Arial"/>
                <a:cs typeface="Arial"/>
                <a:sym typeface="Arial"/>
              </a:rPr>
            </a:br>
            <a:endParaRPr sz="1200" b="0" i="0" u="none" strike="noStrike" cap="none" dirty="0">
              <a:solidFill>
                <a:srgbClr val="262775"/>
              </a:solidFill>
              <a:latin typeface="Arial"/>
              <a:ea typeface="Arial"/>
              <a:cs typeface="Arial"/>
              <a:sym typeface="Arial"/>
            </a:endParaRPr>
          </a:p>
        </p:txBody>
      </p:sp>
      <p:sp>
        <p:nvSpPr>
          <p:cNvPr id="209" name="Google Shape;209;p4" descr="Flèche : courbe légère avec un remplissage uni"/>
          <p:cNvSpPr/>
          <p:nvPr/>
        </p:nvSpPr>
        <p:spPr>
          <a:xfrm>
            <a:off x="2713792" y="4325966"/>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33"/>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30</a:t>
            </a:fld>
            <a:endParaRPr/>
          </a:p>
        </p:txBody>
      </p:sp>
      <p:sp>
        <p:nvSpPr>
          <p:cNvPr id="602" name="Google Shape;602;p33"/>
          <p:cNvSpPr txBox="1"/>
          <p:nvPr/>
        </p:nvSpPr>
        <p:spPr>
          <a:xfrm>
            <a:off x="1571325" y="861250"/>
            <a:ext cx="9096600" cy="2277516"/>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6800" b="1" i="0" u="none" strike="noStrike" cap="none">
                <a:solidFill>
                  <a:srgbClr val="E84E0F"/>
                </a:solidFill>
                <a:latin typeface="Bebas Neue"/>
                <a:ea typeface="Bebas Neue"/>
                <a:cs typeface="Bebas Neue"/>
                <a:sym typeface="Bebas Neue"/>
              </a:rPr>
              <a:t>END OF SESSION 3</a:t>
            </a:r>
            <a:endParaRPr sz="14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r>
              <a:rPr lang="fr-FR" sz="6800" b="1" i="0" u="none" strike="noStrike" cap="none">
                <a:solidFill>
                  <a:srgbClr val="E84E0F"/>
                </a:solidFill>
                <a:latin typeface="Bebas Neue"/>
                <a:ea typeface="Bebas Neue"/>
                <a:cs typeface="Bebas Neue"/>
                <a:sym typeface="Bebas Neue"/>
              </a:rPr>
              <a:t>THANK YOU!</a:t>
            </a:r>
            <a:endParaRPr sz="6800" b="1" i="0" u="none" strike="noStrike" cap="none">
              <a:solidFill>
                <a:srgbClr val="E84E0F"/>
              </a:solidFill>
              <a:latin typeface="Bebas Neue"/>
              <a:ea typeface="Bebas Neue"/>
              <a:cs typeface="Bebas Neue"/>
              <a:sym typeface="Bebas Neue"/>
            </a:endParaRPr>
          </a:p>
        </p:txBody>
      </p:sp>
      <p:grpSp>
        <p:nvGrpSpPr>
          <p:cNvPr id="603" name="Google Shape;603;p33"/>
          <p:cNvGrpSpPr/>
          <p:nvPr/>
        </p:nvGrpSpPr>
        <p:grpSpPr>
          <a:xfrm>
            <a:off x="5148045" y="4947748"/>
            <a:ext cx="1895970" cy="1773731"/>
            <a:chOff x="3137400" y="1009650"/>
            <a:chExt cx="2869204" cy="2708400"/>
          </a:xfrm>
        </p:grpSpPr>
        <p:sp>
          <p:nvSpPr>
            <p:cNvPr id="604" name="Google Shape;604;p33"/>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605" name="Google Shape;605;p33"/>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5"/>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a:t>
            </a:fld>
            <a:endParaRPr/>
          </a:p>
        </p:txBody>
      </p:sp>
      <p:sp>
        <p:nvSpPr>
          <p:cNvPr id="216" name="Google Shape;216;p5"/>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217" name="Google Shape;217;p5"/>
          <p:cNvSpPr/>
          <p:nvPr/>
        </p:nvSpPr>
        <p:spPr>
          <a:xfrm>
            <a:off x="4705611" y="1489856"/>
            <a:ext cx="5686817" cy="309467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None/>
            </a:pPr>
            <a:endParaRPr sz="1600" b="0"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2000" b="1" i="0" u="none" strike="noStrike" cap="none">
              <a:solidFill>
                <a:srgbClr val="002060"/>
              </a:solidFill>
              <a:latin typeface="Arial Narrow"/>
              <a:ea typeface="Arial Narrow"/>
              <a:cs typeface="Arial Narrow"/>
              <a:sym typeface="Arial Narrow"/>
            </a:endParaRPr>
          </a:p>
          <a:p>
            <a:pPr marL="0" marR="0" lvl="0" indent="0" algn="l" rtl="0">
              <a:spcBef>
                <a:spcPts val="0"/>
              </a:spcBef>
              <a:spcAft>
                <a:spcPts val="0"/>
              </a:spcAft>
              <a:buNone/>
            </a:pPr>
            <a:br>
              <a:rPr lang="fr-FR" sz="1400" b="0" i="0" u="none" strike="noStrike" cap="none">
                <a:solidFill>
                  <a:srgbClr val="262775"/>
                </a:solidFill>
                <a:latin typeface="Arial"/>
                <a:ea typeface="Arial"/>
                <a:cs typeface="Arial"/>
                <a:sym typeface="Arial"/>
              </a:rPr>
            </a:br>
            <a:endParaRPr sz="1400" b="0" i="0" u="none" strike="noStrike" cap="none">
              <a:solidFill>
                <a:srgbClr val="262775"/>
              </a:solidFill>
              <a:latin typeface="Arial"/>
              <a:ea typeface="Arial"/>
              <a:cs typeface="Arial"/>
              <a:sym typeface="Arial"/>
            </a:endParaRPr>
          </a:p>
        </p:txBody>
      </p:sp>
      <p:sp>
        <p:nvSpPr>
          <p:cNvPr id="218" name="Google Shape;218;p5"/>
          <p:cNvSpPr txBox="1"/>
          <p:nvPr/>
        </p:nvSpPr>
        <p:spPr>
          <a:xfrm>
            <a:off x="1524000" y="315100"/>
            <a:ext cx="9144000" cy="175429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PEDAGOGICAL OBJECTIVES - Session 3</a:t>
            </a:r>
            <a:endParaRPr sz="6300" b="1" i="0" u="none" strike="noStrike" cap="none">
              <a:solidFill>
                <a:srgbClr val="FFFFFF"/>
              </a:solidFill>
              <a:latin typeface="Bebas Neue"/>
              <a:ea typeface="Bebas Neue"/>
              <a:cs typeface="Bebas Neue"/>
              <a:sym typeface="Bebas Neue"/>
            </a:endParaRPr>
          </a:p>
        </p:txBody>
      </p:sp>
      <p:sp>
        <p:nvSpPr>
          <p:cNvPr id="219" name="Google Shape;219;p5"/>
          <p:cNvSpPr/>
          <p:nvPr/>
        </p:nvSpPr>
        <p:spPr>
          <a:xfrm>
            <a:off x="2065315" y="2209560"/>
            <a:ext cx="8239500" cy="43488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None/>
            </a:pPr>
            <a:r>
              <a:rPr lang="fr-FR" sz="2400" b="1" i="0" u="none" strike="noStrike" cap="none" dirty="0">
                <a:solidFill>
                  <a:srgbClr val="002060"/>
                </a:solidFill>
                <a:latin typeface="Arial Narrow"/>
                <a:ea typeface="Arial Narrow"/>
                <a:cs typeface="Arial Narrow"/>
                <a:sym typeface="Arial Narrow"/>
              </a:rPr>
              <a:t>At the end of </a:t>
            </a:r>
            <a:r>
              <a:rPr lang="fr-FR" sz="2400" b="1" i="0" u="none" strike="noStrike" cap="none" dirty="0" err="1">
                <a:solidFill>
                  <a:srgbClr val="002060"/>
                </a:solidFill>
                <a:latin typeface="Arial Narrow"/>
                <a:ea typeface="Arial Narrow"/>
                <a:cs typeface="Arial Narrow"/>
                <a:sym typeface="Arial Narrow"/>
              </a:rPr>
              <a:t>this</a:t>
            </a:r>
            <a:r>
              <a:rPr lang="fr-FR" sz="2400" b="1" i="0" u="none" strike="noStrike" cap="none" dirty="0">
                <a:solidFill>
                  <a:srgbClr val="002060"/>
                </a:solidFill>
                <a:latin typeface="Arial Narrow"/>
                <a:ea typeface="Arial Narrow"/>
                <a:cs typeface="Arial Narrow"/>
                <a:sym typeface="Arial Narrow"/>
              </a:rPr>
              <a:t> module, participants </a:t>
            </a:r>
            <a:r>
              <a:rPr lang="fr-FR" sz="2400" b="1" i="0" u="none" strike="noStrike" cap="none" dirty="0" err="1">
                <a:solidFill>
                  <a:srgbClr val="002060"/>
                </a:solidFill>
                <a:latin typeface="Arial Narrow"/>
                <a:ea typeface="Arial Narrow"/>
                <a:cs typeface="Arial Narrow"/>
                <a:sym typeface="Arial Narrow"/>
              </a:rPr>
              <a:t>should</a:t>
            </a:r>
            <a:r>
              <a:rPr lang="fr-FR" sz="2400" b="1" i="0" u="none" strike="noStrike" cap="none" dirty="0">
                <a:solidFill>
                  <a:srgbClr val="002060"/>
                </a:solidFill>
                <a:latin typeface="Arial Narrow"/>
                <a:ea typeface="Arial Narrow"/>
                <a:cs typeface="Arial Narrow"/>
                <a:sym typeface="Arial Narrow"/>
              </a:rPr>
              <a:t> </a:t>
            </a:r>
            <a:r>
              <a:rPr lang="fr-FR" sz="2400" b="1" i="0" u="none" strike="noStrike" cap="none" dirty="0" err="1">
                <a:solidFill>
                  <a:srgbClr val="002060"/>
                </a:solidFill>
                <a:latin typeface="Arial Narrow"/>
                <a:ea typeface="Arial Narrow"/>
                <a:cs typeface="Arial Narrow"/>
                <a:sym typeface="Arial Narrow"/>
              </a:rPr>
              <a:t>be</a:t>
            </a:r>
            <a:r>
              <a:rPr lang="fr-FR" sz="2400" b="1" i="0" u="none" strike="noStrike" cap="none" dirty="0">
                <a:solidFill>
                  <a:srgbClr val="002060"/>
                </a:solidFill>
                <a:latin typeface="Arial Narrow"/>
                <a:ea typeface="Arial Narrow"/>
                <a:cs typeface="Arial Narrow"/>
                <a:sym typeface="Arial Narrow"/>
              </a:rPr>
              <a:t> able to :</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None/>
            </a:pPr>
            <a:endParaRPr sz="2800" b="0" i="0" u="none" strike="noStrike" cap="none" dirty="0">
              <a:solidFill>
                <a:srgbClr val="000000"/>
              </a:solidFill>
              <a:latin typeface="Arial"/>
              <a:ea typeface="Arial"/>
              <a:cs typeface="Arial"/>
              <a:sym typeface="Arial"/>
            </a:endParaRPr>
          </a:p>
          <a:p>
            <a:pPr marL="457173" marR="0" lvl="0" indent="-457173" algn="just" rtl="0">
              <a:lnSpc>
                <a:spcPct val="90000"/>
              </a:lnSpc>
              <a:spcBef>
                <a:spcPts val="1000"/>
              </a:spcBef>
              <a:spcAft>
                <a:spcPts val="0"/>
              </a:spcAft>
              <a:buClr>
                <a:srgbClr val="002060"/>
              </a:buClr>
              <a:buSzPts val="2800"/>
              <a:buFont typeface="Arial"/>
              <a:buChar char="•"/>
            </a:pPr>
            <a:r>
              <a:rPr lang="fr-FR" sz="2000" b="0" i="0" u="none" strike="noStrike" cap="none" dirty="0" err="1">
                <a:solidFill>
                  <a:srgbClr val="002060"/>
                </a:solidFill>
                <a:latin typeface="Arial Narrow"/>
                <a:ea typeface="Arial Narrow"/>
                <a:cs typeface="Arial Narrow"/>
                <a:sym typeface="Arial Narrow"/>
              </a:rPr>
              <a:t>Identify</a:t>
            </a:r>
            <a:r>
              <a:rPr lang="fr-FR" sz="2000" b="0" i="0" u="none" strike="noStrike" cap="none" dirty="0">
                <a:solidFill>
                  <a:srgbClr val="002060"/>
                </a:solidFill>
                <a:latin typeface="Arial Narrow"/>
                <a:ea typeface="Arial Narrow"/>
                <a:cs typeface="Arial Narrow"/>
                <a:sym typeface="Arial Narrow"/>
              </a:rPr>
              <a:t> the M&amp;E </a:t>
            </a:r>
            <a:r>
              <a:rPr lang="fr-FR" sz="2000" b="0" i="0" u="none" strike="noStrike" cap="none" dirty="0" err="1">
                <a:solidFill>
                  <a:srgbClr val="002060"/>
                </a:solidFill>
                <a:latin typeface="Arial Narrow"/>
                <a:ea typeface="Arial Narrow"/>
                <a:cs typeface="Arial Narrow"/>
                <a:sym typeface="Arial Narrow"/>
              </a:rPr>
              <a:t>steps</a:t>
            </a:r>
            <a:r>
              <a:rPr lang="fr-FR" sz="2000" b="0" i="0" u="none" strike="noStrike" cap="none" dirty="0">
                <a:solidFill>
                  <a:srgbClr val="002060"/>
                </a:solidFill>
                <a:latin typeface="Arial Narrow"/>
                <a:ea typeface="Arial Narrow"/>
                <a:cs typeface="Arial Narrow"/>
                <a:sym typeface="Arial Narrow"/>
              </a:rPr>
              <a:t> </a:t>
            </a:r>
            <a:r>
              <a:rPr lang="fr-FR" sz="2000" b="0" i="0" u="none" strike="noStrike" cap="none" dirty="0" err="1">
                <a:solidFill>
                  <a:srgbClr val="002060"/>
                </a:solidFill>
                <a:latin typeface="Arial Narrow"/>
                <a:ea typeface="Arial Narrow"/>
                <a:cs typeface="Arial Narrow"/>
                <a:sym typeface="Arial Narrow"/>
              </a:rPr>
              <a:t>required</a:t>
            </a:r>
            <a:r>
              <a:rPr lang="fr-FR" sz="2000" b="0" i="0" u="none" strike="noStrike" cap="none" dirty="0">
                <a:solidFill>
                  <a:srgbClr val="002060"/>
                </a:solidFill>
                <a:latin typeface="Arial Narrow"/>
                <a:ea typeface="Arial Narrow"/>
                <a:cs typeface="Arial Narrow"/>
                <a:sym typeface="Arial Narrow"/>
              </a:rPr>
              <a:t> in the </a:t>
            </a:r>
            <a:r>
              <a:rPr lang="fr-FR" sz="2000" b="0" i="0" u="none" strike="noStrike" cap="none" dirty="0" err="1">
                <a:solidFill>
                  <a:srgbClr val="002060"/>
                </a:solidFill>
                <a:latin typeface="Arial Narrow"/>
                <a:ea typeface="Arial Narrow"/>
                <a:cs typeface="Arial Narrow"/>
                <a:sym typeface="Arial Narrow"/>
              </a:rPr>
              <a:t>implementation</a:t>
            </a:r>
            <a:r>
              <a:rPr lang="fr-FR" sz="2000" b="0" i="0" u="none" strike="noStrike" cap="none" dirty="0">
                <a:solidFill>
                  <a:srgbClr val="002060"/>
                </a:solidFill>
                <a:latin typeface="Arial Narrow"/>
                <a:ea typeface="Arial Narrow"/>
                <a:cs typeface="Arial Narrow"/>
                <a:sym typeface="Arial Narrow"/>
              </a:rPr>
              <a:t> phase of a </a:t>
            </a:r>
            <a:r>
              <a:rPr lang="fr-FR" sz="2000" b="0" i="0" u="none" strike="noStrike" cap="none" dirty="0" err="1">
                <a:solidFill>
                  <a:srgbClr val="002060"/>
                </a:solidFill>
                <a:latin typeface="Arial Narrow"/>
                <a:ea typeface="Arial Narrow"/>
                <a:cs typeface="Arial Narrow"/>
                <a:sym typeface="Arial Narrow"/>
              </a:rPr>
              <a:t>project</a:t>
            </a:r>
            <a:r>
              <a:rPr lang="fr-FR" sz="2000" b="0" i="0" u="none" strike="noStrike" cap="none" dirty="0">
                <a:solidFill>
                  <a:srgbClr val="002060"/>
                </a:solidFill>
                <a:latin typeface="Arial Narrow"/>
                <a:ea typeface="Arial Narrow"/>
                <a:cs typeface="Arial Narrow"/>
                <a:sym typeface="Arial Narrow"/>
              </a:rPr>
              <a:t>. </a:t>
            </a:r>
            <a:endParaRPr sz="1400" b="0" i="0" u="none" strike="noStrike" cap="none" dirty="0">
              <a:solidFill>
                <a:srgbClr val="000000"/>
              </a:solidFill>
              <a:latin typeface="Arial"/>
              <a:ea typeface="Arial"/>
              <a:cs typeface="Arial"/>
              <a:sym typeface="Arial"/>
            </a:endParaRPr>
          </a:p>
          <a:p>
            <a:pPr marL="457173" marR="0" lvl="0" indent="-457173" algn="just" rtl="0">
              <a:lnSpc>
                <a:spcPct val="90000"/>
              </a:lnSpc>
              <a:spcBef>
                <a:spcPts val="1000"/>
              </a:spcBef>
              <a:spcAft>
                <a:spcPts val="0"/>
              </a:spcAft>
              <a:buClr>
                <a:srgbClr val="002060"/>
              </a:buClr>
              <a:buSzPts val="2800"/>
              <a:buFont typeface="Arial"/>
              <a:buChar char="•"/>
            </a:pPr>
            <a:r>
              <a:rPr lang="fr-FR" sz="2000" b="0" i="0" u="none" strike="noStrike" cap="none" dirty="0" err="1">
                <a:solidFill>
                  <a:srgbClr val="002060"/>
                </a:solidFill>
                <a:latin typeface="Arial Narrow"/>
                <a:ea typeface="Arial Narrow"/>
                <a:cs typeface="Arial Narrow"/>
                <a:sym typeface="Arial Narrow"/>
              </a:rPr>
              <a:t>Identify</a:t>
            </a:r>
            <a:r>
              <a:rPr lang="fr-FR" sz="2000" b="0" i="0" u="none" strike="noStrike" cap="none" dirty="0">
                <a:solidFill>
                  <a:srgbClr val="002060"/>
                </a:solidFill>
                <a:latin typeface="Arial Narrow"/>
                <a:ea typeface="Arial Narrow"/>
                <a:cs typeface="Arial Narrow"/>
                <a:sym typeface="Arial Narrow"/>
              </a:rPr>
              <a:t> and set up M&amp;E </a:t>
            </a:r>
            <a:r>
              <a:rPr lang="fr-FR" sz="2000" b="0" i="0" u="none" strike="noStrike" cap="none" dirty="0" err="1">
                <a:solidFill>
                  <a:srgbClr val="002060"/>
                </a:solidFill>
                <a:latin typeface="Arial Narrow"/>
                <a:ea typeface="Arial Narrow"/>
                <a:cs typeface="Arial Narrow"/>
                <a:sym typeface="Arial Narrow"/>
              </a:rPr>
              <a:t>tools</a:t>
            </a:r>
            <a:r>
              <a:rPr lang="fr-FR" sz="2000" b="0" i="0" u="none" strike="noStrike" cap="none" dirty="0">
                <a:solidFill>
                  <a:srgbClr val="002060"/>
                </a:solidFill>
                <a:latin typeface="Arial Narrow"/>
                <a:ea typeface="Arial Narrow"/>
                <a:cs typeface="Arial Narrow"/>
                <a:sym typeface="Arial Narrow"/>
              </a:rPr>
              <a:t> for the </a:t>
            </a:r>
            <a:r>
              <a:rPr lang="fr-FR" sz="2000" b="0" i="0" u="none" strike="noStrike" cap="none" dirty="0" err="1">
                <a:solidFill>
                  <a:srgbClr val="002060"/>
                </a:solidFill>
                <a:latin typeface="Arial Narrow"/>
                <a:ea typeface="Arial Narrow"/>
                <a:cs typeface="Arial Narrow"/>
                <a:sym typeface="Arial Narrow"/>
              </a:rPr>
              <a:t>implementation</a:t>
            </a:r>
            <a:r>
              <a:rPr lang="fr-FR" sz="2000" b="0" i="0" u="none" strike="noStrike" cap="none" dirty="0">
                <a:solidFill>
                  <a:srgbClr val="002060"/>
                </a:solidFill>
                <a:latin typeface="Arial Narrow"/>
                <a:ea typeface="Arial Narrow"/>
                <a:cs typeface="Arial Narrow"/>
                <a:sym typeface="Arial Narrow"/>
              </a:rPr>
              <a:t> phase - </a:t>
            </a:r>
            <a:r>
              <a:rPr lang="fr-FR" sz="2000" dirty="0">
                <a:solidFill>
                  <a:srgbClr val="002060"/>
                </a:solidFill>
                <a:latin typeface="Arial Narrow"/>
                <a:ea typeface="Arial Narrow"/>
                <a:cs typeface="Arial Narrow"/>
                <a:sym typeface="Arial Narrow"/>
              </a:rPr>
              <a:t>Inception</a:t>
            </a:r>
            <a:r>
              <a:rPr lang="fr-FR" sz="2000" b="0" i="0" u="none" strike="noStrike" cap="none" dirty="0">
                <a:solidFill>
                  <a:srgbClr val="002060"/>
                </a:solidFill>
                <a:latin typeface="Arial Narrow"/>
                <a:ea typeface="Arial Narrow"/>
                <a:cs typeface="Arial Narrow"/>
                <a:sym typeface="Arial Narrow"/>
              </a:rPr>
              <a:t> phase.</a:t>
            </a:r>
            <a:endParaRPr sz="1400" b="0" i="0" u="none" strike="noStrike" cap="none" dirty="0">
              <a:solidFill>
                <a:srgbClr val="000000"/>
              </a:solidFill>
              <a:latin typeface="Arial"/>
              <a:ea typeface="Arial"/>
              <a:cs typeface="Arial"/>
              <a:sym typeface="Arial"/>
            </a:endParaRPr>
          </a:p>
          <a:p>
            <a:pPr marL="457173" marR="0" lvl="0" indent="-457173" algn="just" rtl="0">
              <a:lnSpc>
                <a:spcPct val="90000"/>
              </a:lnSpc>
              <a:spcBef>
                <a:spcPts val="1000"/>
              </a:spcBef>
              <a:spcAft>
                <a:spcPts val="0"/>
              </a:spcAft>
              <a:buClr>
                <a:srgbClr val="002060"/>
              </a:buClr>
              <a:buSzPts val="2800"/>
              <a:buFont typeface="Arial"/>
              <a:buChar char="•"/>
            </a:pPr>
            <a:r>
              <a:rPr lang="fr-FR" sz="2000" b="0" i="0" u="none" strike="noStrike" cap="none" dirty="0" err="1">
                <a:solidFill>
                  <a:srgbClr val="002060"/>
                </a:solidFill>
                <a:latin typeface="Arial Narrow"/>
                <a:ea typeface="Arial Narrow"/>
                <a:cs typeface="Arial Narrow"/>
                <a:sym typeface="Arial Narrow"/>
              </a:rPr>
              <a:t>Assess</a:t>
            </a:r>
            <a:r>
              <a:rPr lang="fr-FR" sz="2000" b="0" i="0" u="none" strike="noStrike" cap="none" dirty="0">
                <a:solidFill>
                  <a:srgbClr val="002060"/>
                </a:solidFill>
                <a:latin typeface="Arial Narrow"/>
                <a:ea typeface="Arial Narrow"/>
                <a:cs typeface="Arial Narrow"/>
                <a:sym typeface="Arial Narrow"/>
              </a:rPr>
              <a:t> the </a:t>
            </a:r>
            <a:r>
              <a:rPr lang="fr-FR" sz="2000" b="0" i="0" u="none" strike="noStrike" cap="none" dirty="0" err="1">
                <a:solidFill>
                  <a:srgbClr val="002060"/>
                </a:solidFill>
                <a:latin typeface="Arial Narrow"/>
                <a:ea typeface="Arial Narrow"/>
                <a:cs typeface="Arial Narrow"/>
                <a:sym typeface="Arial Narrow"/>
              </a:rPr>
              <a:t>quality</a:t>
            </a:r>
            <a:r>
              <a:rPr lang="fr-FR" sz="2000" b="0" i="0" u="none" strike="noStrike" cap="none" dirty="0">
                <a:solidFill>
                  <a:srgbClr val="002060"/>
                </a:solidFill>
                <a:latin typeface="Arial Narrow"/>
                <a:ea typeface="Arial Narrow"/>
                <a:cs typeface="Arial Narrow"/>
                <a:sym typeface="Arial Narrow"/>
              </a:rPr>
              <a:t> of </a:t>
            </a:r>
            <a:r>
              <a:rPr lang="fr-FR" sz="2000" b="0" i="0" u="none" strike="noStrike" cap="none" dirty="0" err="1">
                <a:solidFill>
                  <a:srgbClr val="002060"/>
                </a:solidFill>
                <a:latin typeface="Arial Narrow"/>
                <a:ea typeface="Arial Narrow"/>
                <a:cs typeface="Arial Narrow"/>
                <a:sym typeface="Arial Narrow"/>
              </a:rPr>
              <a:t>project</a:t>
            </a:r>
            <a:r>
              <a:rPr lang="fr-FR" sz="2000" b="0" i="0" u="none" strike="noStrike" cap="none" dirty="0">
                <a:solidFill>
                  <a:srgbClr val="002060"/>
                </a:solidFill>
                <a:latin typeface="Arial Narrow"/>
                <a:ea typeface="Arial Narrow"/>
                <a:cs typeface="Arial Narrow"/>
                <a:sym typeface="Arial Narrow"/>
              </a:rPr>
              <a:t> </a:t>
            </a:r>
            <a:r>
              <a:rPr lang="fr-FR" sz="2000" b="0" i="0" u="none" strike="noStrike" cap="none" dirty="0" err="1">
                <a:solidFill>
                  <a:srgbClr val="002060"/>
                </a:solidFill>
                <a:latin typeface="Arial Narrow"/>
                <a:ea typeface="Arial Narrow"/>
                <a:cs typeface="Arial Narrow"/>
                <a:sym typeface="Arial Narrow"/>
              </a:rPr>
              <a:t>indicators</a:t>
            </a:r>
            <a:r>
              <a:rPr lang="fr-FR" sz="2000" b="0" i="0" u="none" strike="noStrike" cap="none" dirty="0">
                <a:solidFill>
                  <a:srgbClr val="002060"/>
                </a:solidFill>
                <a:latin typeface="Arial Narrow"/>
                <a:ea typeface="Arial Narrow"/>
                <a:cs typeface="Arial Narrow"/>
                <a:sym typeface="Arial Narrow"/>
              </a:rPr>
              <a:t>. </a:t>
            </a:r>
            <a:endParaRPr sz="1400" b="0" i="0" u="none" strike="noStrike" cap="none" dirty="0">
              <a:solidFill>
                <a:srgbClr val="000000"/>
              </a:solidFill>
              <a:latin typeface="Arial"/>
              <a:ea typeface="Arial"/>
              <a:cs typeface="Arial"/>
              <a:sym typeface="Arial"/>
            </a:endParaRPr>
          </a:p>
          <a:p>
            <a:pPr marL="457173" marR="0" lvl="0" indent="-457173" algn="just" rtl="0">
              <a:lnSpc>
                <a:spcPct val="90000"/>
              </a:lnSpc>
              <a:spcBef>
                <a:spcPts val="1000"/>
              </a:spcBef>
              <a:spcAft>
                <a:spcPts val="0"/>
              </a:spcAft>
              <a:buClr>
                <a:srgbClr val="002060"/>
              </a:buClr>
              <a:buSzPts val="2800"/>
              <a:buFont typeface="Arial"/>
              <a:buChar char="•"/>
            </a:pPr>
            <a:r>
              <a:rPr lang="fr-FR" sz="2000" b="0" i="0" u="none" strike="noStrike" cap="none" dirty="0" err="1">
                <a:solidFill>
                  <a:srgbClr val="002060"/>
                </a:solidFill>
                <a:latin typeface="Arial Narrow"/>
                <a:ea typeface="Arial Narrow"/>
                <a:cs typeface="Arial Narrow"/>
                <a:sym typeface="Arial Narrow"/>
              </a:rPr>
              <a:t>Prepare</a:t>
            </a:r>
            <a:r>
              <a:rPr lang="fr-FR" sz="2000" b="0" i="0" u="none" strike="noStrike" cap="none" dirty="0">
                <a:solidFill>
                  <a:srgbClr val="002060"/>
                </a:solidFill>
                <a:latin typeface="Arial Narrow"/>
                <a:ea typeface="Arial Narrow"/>
                <a:cs typeface="Arial Narrow"/>
                <a:sym typeface="Arial Narrow"/>
              </a:rPr>
              <a:t> the M&amp;E </a:t>
            </a:r>
            <a:r>
              <a:rPr lang="fr-FR" sz="2000" b="0" i="0" u="none" strike="noStrike" cap="none" dirty="0" err="1">
                <a:solidFill>
                  <a:srgbClr val="002060"/>
                </a:solidFill>
                <a:latin typeface="Arial Narrow"/>
                <a:ea typeface="Arial Narrow"/>
                <a:cs typeface="Arial Narrow"/>
                <a:sym typeface="Arial Narrow"/>
              </a:rPr>
              <a:t>dashboard</a:t>
            </a:r>
            <a:r>
              <a:rPr lang="fr-FR" sz="2000" b="0" i="0" u="none" strike="noStrike" cap="none" dirty="0">
                <a:solidFill>
                  <a:srgbClr val="002060"/>
                </a:solidFill>
                <a:latin typeface="Arial Narrow"/>
                <a:ea typeface="Arial Narrow"/>
                <a:cs typeface="Arial Narrow"/>
                <a:sym typeface="Arial Narrow"/>
              </a:rPr>
              <a:t> for </a:t>
            </a:r>
            <a:r>
              <a:rPr lang="fr-FR" sz="2000" b="0" i="0" u="none" strike="noStrike" cap="none" dirty="0" err="1">
                <a:solidFill>
                  <a:srgbClr val="002060"/>
                </a:solidFill>
                <a:latin typeface="Arial Narrow"/>
                <a:ea typeface="Arial Narrow"/>
                <a:cs typeface="Arial Narrow"/>
                <a:sym typeface="Arial Narrow"/>
              </a:rPr>
              <a:t>your</a:t>
            </a:r>
            <a:r>
              <a:rPr lang="fr-FR" sz="2000" b="0" i="0" u="none" strike="noStrike" cap="none" dirty="0">
                <a:solidFill>
                  <a:srgbClr val="002060"/>
                </a:solidFill>
                <a:latin typeface="Arial Narrow"/>
                <a:ea typeface="Arial Narrow"/>
                <a:cs typeface="Arial Narrow"/>
                <a:sym typeface="Arial Narrow"/>
              </a:rPr>
              <a:t> </a:t>
            </a:r>
            <a:r>
              <a:rPr lang="fr-FR" sz="2000" b="0" i="0" u="none" strike="noStrike" cap="none" dirty="0" err="1">
                <a:solidFill>
                  <a:srgbClr val="002060"/>
                </a:solidFill>
                <a:latin typeface="Arial Narrow"/>
                <a:ea typeface="Arial Narrow"/>
                <a:cs typeface="Arial Narrow"/>
                <a:sym typeface="Arial Narrow"/>
              </a:rPr>
              <a:t>project</a:t>
            </a:r>
            <a:r>
              <a:rPr lang="fr-FR" sz="2000" b="0" i="0" u="none" strike="noStrike" cap="none" dirty="0">
                <a:solidFill>
                  <a:srgbClr val="002060"/>
                </a:solidFill>
                <a:latin typeface="Arial Narrow"/>
                <a:ea typeface="Arial Narrow"/>
                <a:cs typeface="Arial Narrow"/>
                <a:sym typeface="Arial Narrow"/>
              </a:rPr>
              <a:t>.</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None/>
            </a:pPr>
            <a:br>
              <a:rPr lang="fr-FR" sz="2000" b="0" i="0" u="none" strike="noStrike" cap="none" dirty="0">
                <a:solidFill>
                  <a:srgbClr val="002060"/>
                </a:solidFill>
                <a:latin typeface="Arial Narrow"/>
                <a:ea typeface="Arial Narrow"/>
                <a:cs typeface="Arial Narrow"/>
                <a:sym typeface="Arial Narrow"/>
              </a:rPr>
            </a:br>
            <a:br>
              <a:rPr lang="fr-FR" sz="2000" b="0" i="0" u="none" strike="noStrike" cap="none" dirty="0">
                <a:solidFill>
                  <a:srgbClr val="002060"/>
                </a:solidFill>
                <a:latin typeface="Arial Narrow"/>
                <a:ea typeface="Arial Narrow"/>
                <a:cs typeface="Arial Narrow"/>
                <a:sym typeface="Arial Narrow"/>
              </a:rPr>
            </a:br>
            <a:endParaRPr sz="2000" b="0" i="0" u="none" strike="noStrike" cap="none" dirty="0">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2000" b="1" i="0" u="none" strike="noStrike" cap="none" dirty="0">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1600" b="0" i="0" u="none" strike="noStrike" cap="none" dirty="0">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2000" b="1" i="0" u="none" strike="noStrike" cap="none" dirty="0">
              <a:solidFill>
                <a:srgbClr val="002060"/>
              </a:solidFill>
              <a:latin typeface="Arial Narrow"/>
              <a:ea typeface="Arial Narrow"/>
              <a:cs typeface="Arial Narrow"/>
              <a:sym typeface="Arial Narrow"/>
            </a:endParaRPr>
          </a:p>
          <a:p>
            <a:pPr marL="0" marR="0" lvl="0" indent="0" algn="l" rtl="0">
              <a:spcBef>
                <a:spcPts val="0"/>
              </a:spcBef>
              <a:spcAft>
                <a:spcPts val="0"/>
              </a:spcAft>
              <a:buNone/>
            </a:pPr>
            <a:br>
              <a:rPr lang="fr-FR" sz="1400" b="0" i="0" u="none" strike="noStrike" cap="none" dirty="0">
                <a:solidFill>
                  <a:srgbClr val="262775"/>
                </a:solidFill>
                <a:latin typeface="Arial"/>
                <a:ea typeface="Arial"/>
                <a:cs typeface="Arial"/>
                <a:sym typeface="Arial"/>
              </a:rPr>
            </a:br>
            <a:endParaRPr sz="1400" b="0" i="0" u="none" strike="noStrike" cap="none" dirty="0">
              <a:solidFill>
                <a:srgbClr val="262775"/>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4"/>
        <p:cNvGrpSpPr/>
        <p:nvPr/>
      </p:nvGrpSpPr>
      <p:grpSpPr>
        <a:xfrm>
          <a:off x="0" y="0"/>
          <a:ext cx="0" cy="0"/>
          <a:chOff x="0" y="0"/>
          <a:chExt cx="0" cy="0"/>
        </a:xfrm>
      </p:grpSpPr>
      <p:sp>
        <p:nvSpPr>
          <p:cNvPr id="225" name="Google Shape;225;p6"/>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a:t>
            </a:fld>
            <a:endParaRPr/>
          </a:p>
        </p:txBody>
      </p:sp>
      <p:sp>
        <p:nvSpPr>
          <p:cNvPr id="226" name="Google Shape;226;p6"/>
          <p:cNvSpPr txBox="1"/>
          <p:nvPr/>
        </p:nvSpPr>
        <p:spPr>
          <a:xfrm>
            <a:off x="2367150" y="1825080"/>
            <a:ext cx="7457700" cy="10158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400" b="1" i="0" u="none" strike="noStrike" cap="none">
                <a:solidFill>
                  <a:srgbClr val="FFFFFF"/>
                </a:solidFill>
                <a:latin typeface="Bebas Neue"/>
                <a:ea typeface="Bebas Neue"/>
                <a:cs typeface="Bebas Neue"/>
                <a:sym typeface="Bebas Neue"/>
              </a:rPr>
              <a:t>I. LEARNING REVIEW</a:t>
            </a:r>
            <a:endParaRPr sz="1400" b="0" i="0" u="none" strike="noStrike" cap="none">
              <a:solidFill>
                <a:srgbClr val="000000"/>
              </a:solidFill>
              <a:latin typeface="Arial"/>
              <a:ea typeface="Arial"/>
              <a:cs typeface="Arial"/>
              <a:sym typeface="Arial"/>
            </a:endParaRPr>
          </a:p>
        </p:txBody>
      </p:sp>
      <p:grpSp>
        <p:nvGrpSpPr>
          <p:cNvPr id="227" name="Google Shape;227;p6"/>
          <p:cNvGrpSpPr/>
          <p:nvPr/>
        </p:nvGrpSpPr>
        <p:grpSpPr>
          <a:xfrm>
            <a:off x="5148045" y="4947748"/>
            <a:ext cx="1895970" cy="1773731"/>
            <a:chOff x="3137400" y="1009650"/>
            <a:chExt cx="2869204" cy="2708400"/>
          </a:xfrm>
        </p:grpSpPr>
        <p:sp>
          <p:nvSpPr>
            <p:cNvPr id="228" name="Google Shape;228;p6"/>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229" name="Google Shape;229;p6"/>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7"/>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a:t>
            </a:fld>
            <a:endParaRPr/>
          </a:p>
        </p:txBody>
      </p:sp>
      <p:sp>
        <p:nvSpPr>
          <p:cNvPr id="236" name="Google Shape;236;p7"/>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237" name="Google Shape;237;p7"/>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dirty="0">
                <a:solidFill>
                  <a:srgbClr val="FFFFFF"/>
                </a:solidFill>
                <a:latin typeface="Bebas Neue"/>
                <a:ea typeface="Bebas Neue"/>
                <a:cs typeface="Bebas Neue"/>
                <a:sym typeface="Bebas Neue"/>
              </a:rPr>
              <a:t>A look back at the </a:t>
            </a:r>
            <a:r>
              <a:rPr lang="fr-FR" sz="5100" b="1" dirty="0" err="1">
                <a:solidFill>
                  <a:srgbClr val="FFFFFF"/>
                </a:solidFill>
                <a:latin typeface="Bebas Neue"/>
                <a:ea typeface="Bebas Neue"/>
                <a:cs typeface="Bebas Neue"/>
                <a:sym typeface="Bebas Neue"/>
              </a:rPr>
              <a:t>M</a:t>
            </a:r>
            <a:r>
              <a:rPr lang="fr-FR" sz="5100" b="1" i="0" u="none" strike="noStrike" cap="none" dirty="0" err="1">
                <a:solidFill>
                  <a:srgbClr val="FFFFFF"/>
                </a:solidFill>
                <a:latin typeface="Bebas Neue"/>
                <a:ea typeface="Bebas Neue"/>
                <a:cs typeface="Bebas Neue"/>
                <a:sym typeface="Bebas Neue"/>
              </a:rPr>
              <a:t>&amp;e</a:t>
            </a:r>
            <a:r>
              <a:rPr lang="fr-FR" sz="5100" b="1" i="0" u="none" strike="noStrike" cap="none" dirty="0">
                <a:solidFill>
                  <a:srgbClr val="FFFFFF"/>
                </a:solidFill>
                <a:latin typeface="Bebas Neue"/>
                <a:ea typeface="Bebas Neue"/>
                <a:cs typeface="Bebas Neue"/>
                <a:sym typeface="Bebas Neue"/>
              </a:rPr>
              <a:t> plan.</a:t>
            </a:r>
            <a:endParaRPr sz="6300" b="1" i="0" u="none" strike="noStrike" cap="none" dirty="0">
              <a:solidFill>
                <a:srgbClr val="FFFFFF"/>
              </a:solidFill>
              <a:latin typeface="Bebas Neue"/>
              <a:ea typeface="Bebas Neue"/>
              <a:cs typeface="Bebas Neue"/>
              <a:sym typeface="Bebas Neue"/>
            </a:endParaRPr>
          </a:p>
        </p:txBody>
      </p:sp>
      <p:sp>
        <p:nvSpPr>
          <p:cNvPr id="238" name="Google Shape;238;p7"/>
          <p:cNvSpPr/>
          <p:nvPr/>
        </p:nvSpPr>
        <p:spPr>
          <a:xfrm>
            <a:off x="4510133" y="2837701"/>
            <a:ext cx="3171735" cy="1962546"/>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i="0" u="none" strike="noStrike" cap="none" dirty="0" err="1">
                <a:solidFill>
                  <a:srgbClr val="FFFFFF"/>
                </a:solidFill>
                <a:latin typeface="Arial"/>
                <a:ea typeface="Arial"/>
                <a:cs typeface="Arial"/>
                <a:sym typeface="Arial"/>
              </a:rPr>
              <a:t>Presentation</a:t>
            </a:r>
            <a:r>
              <a:rPr lang="fr-FR" sz="1400" b="1" i="0" u="none" strike="noStrike" cap="none" dirty="0">
                <a:solidFill>
                  <a:srgbClr val="FFFFFF"/>
                </a:solidFill>
                <a:latin typeface="Arial"/>
                <a:ea typeface="Arial"/>
                <a:cs typeface="Arial"/>
                <a:sym typeface="Arial"/>
              </a:rPr>
              <a:t> of the </a:t>
            </a:r>
            <a:r>
              <a:rPr lang="fr-FR" sz="1400" b="1" i="0" u="none" strike="noStrike" cap="none" dirty="0" err="1">
                <a:solidFill>
                  <a:srgbClr val="FFFFFF"/>
                </a:solidFill>
                <a:latin typeface="Arial"/>
                <a:ea typeface="Arial"/>
                <a:cs typeface="Arial"/>
                <a:sym typeface="Arial"/>
              </a:rPr>
              <a:t>assignment</a:t>
            </a:r>
            <a:r>
              <a:rPr lang="fr-FR" sz="1400" b="1" i="0" u="none" strike="noStrike" cap="none" dirty="0">
                <a:solidFill>
                  <a:srgbClr val="FFFFFF"/>
                </a:solidFill>
                <a:latin typeface="Arial"/>
                <a:ea typeface="Arial"/>
                <a:cs typeface="Arial"/>
                <a:sym typeface="Arial"/>
              </a:rPr>
              <a:t>?</a:t>
            </a:r>
          </a:p>
          <a:p>
            <a:pPr marL="0" marR="0" lvl="0" indent="0" algn="ctr" rtl="0">
              <a:spcBef>
                <a:spcPts val="0"/>
              </a:spcBef>
              <a:spcAft>
                <a:spcPts val="0"/>
              </a:spcAft>
              <a:buNone/>
            </a:pPr>
            <a:endParaRPr lang="fr-FR" sz="1400" b="0" i="0" u="none" strike="noStrike" cap="none" dirty="0">
              <a:solidFill>
                <a:srgbClr val="FFFFFF"/>
              </a:solidFill>
              <a:latin typeface="Arial"/>
              <a:ea typeface="Arial"/>
              <a:cs typeface="Arial"/>
              <a:sym typeface="Arial"/>
            </a:endParaRPr>
          </a:p>
          <a:p>
            <a:pPr marL="0" marR="0" lvl="0" indent="0" algn="ctr" rtl="0">
              <a:spcBef>
                <a:spcPts val="0"/>
              </a:spcBef>
              <a:spcAft>
                <a:spcPts val="0"/>
              </a:spcAft>
              <a:buNone/>
            </a:pPr>
            <a:endParaRPr sz="1400" b="0" i="0" u="none" strike="noStrike" cap="none" dirty="0">
              <a:solidFill>
                <a:srgbClr val="FFFFFF"/>
              </a:solidFill>
              <a:latin typeface="Arial"/>
              <a:ea typeface="Arial"/>
              <a:cs typeface="Arial"/>
              <a:sym typeface="Arial"/>
            </a:endParaRPr>
          </a:p>
          <a:p>
            <a:pPr marL="0" marR="0" lvl="0" indent="0" algn="ctr" rtl="0">
              <a:spcBef>
                <a:spcPts val="0"/>
              </a:spcBef>
              <a:spcAft>
                <a:spcPts val="0"/>
              </a:spcAft>
              <a:buNone/>
            </a:pPr>
            <a:r>
              <a:rPr lang="fr-FR" sz="1400" b="0" i="0" u="none" strike="noStrike" cap="none" dirty="0">
                <a:solidFill>
                  <a:srgbClr val="FFFFFF"/>
                </a:solidFill>
                <a:latin typeface="Arial"/>
                <a:ea typeface="Arial"/>
                <a:cs typeface="Arial"/>
                <a:sym typeface="Arial"/>
              </a:rPr>
              <a:t>Have </a:t>
            </a:r>
            <a:r>
              <a:rPr lang="fr-FR" sz="1400" b="0" i="0" u="none" strike="noStrike" cap="none" dirty="0" err="1">
                <a:solidFill>
                  <a:srgbClr val="FFFFFF"/>
                </a:solidFill>
                <a:latin typeface="Arial"/>
                <a:ea typeface="Arial"/>
                <a:cs typeface="Arial"/>
                <a:sym typeface="Arial"/>
              </a:rPr>
              <a:t>you</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encountered</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any</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particular</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difficulties</a:t>
            </a:r>
            <a:r>
              <a:rPr lang="fr-FR" sz="1400" b="0" i="0" u="none" strike="noStrike" cap="none" dirty="0">
                <a:solidFill>
                  <a:srgbClr val="FFFFFF"/>
                </a:solidFill>
                <a:latin typeface="Arial"/>
                <a:ea typeface="Arial"/>
                <a:cs typeface="Arial"/>
                <a:sym typeface="Arial"/>
              </a:rPr>
              <a:t>?</a:t>
            </a:r>
            <a:br>
              <a:rPr lang="fr-FR" sz="1400" b="0" i="0" u="none" strike="noStrike" cap="none" dirty="0">
                <a:solidFill>
                  <a:srgbClr val="000000"/>
                </a:solidFill>
                <a:latin typeface="Arial"/>
                <a:ea typeface="Arial"/>
                <a:cs typeface="Arial"/>
                <a:sym typeface="Arial"/>
              </a:rPr>
            </a:br>
            <a:endParaRPr sz="1400" b="0" i="0" u="none" strike="noStrike" cap="none" dirty="0">
              <a:solidFill>
                <a:srgbClr val="FFFFF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43"/>
        <p:cNvGrpSpPr/>
        <p:nvPr/>
      </p:nvGrpSpPr>
      <p:grpSpPr>
        <a:xfrm>
          <a:off x="0" y="0"/>
          <a:ext cx="0" cy="0"/>
          <a:chOff x="0" y="0"/>
          <a:chExt cx="0" cy="0"/>
        </a:xfrm>
      </p:grpSpPr>
      <p:sp>
        <p:nvSpPr>
          <p:cNvPr id="244" name="Google Shape;244;p8"/>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7</a:t>
            </a:fld>
            <a:endParaRPr/>
          </a:p>
        </p:txBody>
      </p:sp>
      <p:sp>
        <p:nvSpPr>
          <p:cNvPr id="245" name="Google Shape;245;p8"/>
          <p:cNvSpPr txBox="1"/>
          <p:nvPr/>
        </p:nvSpPr>
        <p:spPr>
          <a:xfrm>
            <a:off x="2367150" y="1825080"/>
            <a:ext cx="7457700" cy="18471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400" b="1" i="0" u="none" strike="noStrike" cap="none">
                <a:solidFill>
                  <a:srgbClr val="FFFFFF"/>
                </a:solidFill>
                <a:latin typeface="Bebas Neue"/>
                <a:ea typeface="Bebas Neue"/>
                <a:cs typeface="Bebas Neue"/>
                <a:sym typeface="Bebas Neue"/>
              </a:rPr>
              <a:t>II. The implementation phase and </a:t>
            </a:r>
            <a:r>
              <a:rPr lang="fr-FR" sz="5400" b="1">
                <a:solidFill>
                  <a:srgbClr val="FFFFFF"/>
                </a:solidFill>
                <a:latin typeface="Bebas Neue"/>
                <a:ea typeface="Bebas Neue"/>
                <a:cs typeface="Bebas Neue"/>
                <a:sym typeface="Bebas Neue"/>
              </a:rPr>
              <a:t>M</a:t>
            </a:r>
            <a:r>
              <a:rPr lang="fr-FR" sz="5400" b="1" i="0" u="none" strike="noStrike" cap="none">
                <a:solidFill>
                  <a:srgbClr val="FFFFFF"/>
                </a:solidFill>
                <a:latin typeface="Bebas Neue"/>
                <a:ea typeface="Bebas Neue"/>
                <a:cs typeface="Bebas Neue"/>
                <a:sym typeface="Bebas Neue"/>
              </a:rPr>
              <a:t>&amp;E</a:t>
            </a:r>
            <a:endParaRPr sz="5400" b="1" i="0" u="none" strike="noStrike" cap="none">
              <a:solidFill>
                <a:srgbClr val="FFFFFF"/>
              </a:solidFill>
              <a:latin typeface="Bebas Neue"/>
              <a:ea typeface="Bebas Neue"/>
              <a:cs typeface="Bebas Neue"/>
              <a:sym typeface="Bebas Neue"/>
            </a:endParaRPr>
          </a:p>
        </p:txBody>
      </p:sp>
      <p:grpSp>
        <p:nvGrpSpPr>
          <p:cNvPr id="246" name="Google Shape;246;p8"/>
          <p:cNvGrpSpPr/>
          <p:nvPr/>
        </p:nvGrpSpPr>
        <p:grpSpPr>
          <a:xfrm>
            <a:off x="5148045" y="4947748"/>
            <a:ext cx="1895970" cy="1773731"/>
            <a:chOff x="3137400" y="1009650"/>
            <a:chExt cx="2869204" cy="2708400"/>
          </a:xfrm>
        </p:grpSpPr>
        <p:sp>
          <p:nvSpPr>
            <p:cNvPr id="247" name="Google Shape;247;p8"/>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248" name="Google Shape;248;p8"/>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9"/>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8</a:t>
            </a:fld>
            <a:endParaRPr/>
          </a:p>
        </p:txBody>
      </p:sp>
      <p:sp>
        <p:nvSpPr>
          <p:cNvPr id="255" name="Google Shape;255;p9"/>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256" name="Google Shape;256;p9"/>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THE PROJECT CYCLE</a:t>
            </a:r>
            <a:endParaRPr sz="6300" b="1" i="0" u="none" strike="noStrike" cap="none">
              <a:solidFill>
                <a:srgbClr val="FFFFFF"/>
              </a:solidFill>
              <a:latin typeface="Bebas Neue"/>
              <a:ea typeface="Bebas Neue"/>
              <a:cs typeface="Bebas Neue"/>
              <a:sym typeface="Bebas Neue"/>
            </a:endParaRPr>
          </a:p>
        </p:txBody>
      </p:sp>
      <p:pic>
        <p:nvPicPr>
          <p:cNvPr id="257" name="Google Shape;257;p9" title="Module 3 .png"/>
          <p:cNvPicPr preferRelativeResize="0"/>
          <p:nvPr/>
        </p:nvPicPr>
        <p:blipFill>
          <a:blip r:embed="rId3">
            <a:alphaModFix/>
          </a:blip>
          <a:stretch>
            <a:fillRect/>
          </a:stretch>
        </p:blipFill>
        <p:spPr>
          <a:xfrm>
            <a:off x="3105125" y="1380050"/>
            <a:ext cx="5981750" cy="534141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0"/>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9</a:t>
            </a:fld>
            <a:endParaRPr/>
          </a:p>
        </p:txBody>
      </p:sp>
      <p:sp>
        <p:nvSpPr>
          <p:cNvPr id="264" name="Google Shape;264;p10"/>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265" name="Google Shape;265;p10"/>
          <p:cNvSpPr txBox="1"/>
          <p:nvPr/>
        </p:nvSpPr>
        <p:spPr>
          <a:xfrm>
            <a:off x="152400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WHICH </a:t>
            </a:r>
            <a:r>
              <a:rPr lang="fr-FR" sz="5100" b="1">
                <a:solidFill>
                  <a:srgbClr val="FFFFFF"/>
                </a:solidFill>
                <a:latin typeface="Bebas Neue"/>
                <a:ea typeface="Bebas Neue"/>
                <a:cs typeface="Bebas Neue"/>
                <a:sym typeface="Bebas Neue"/>
              </a:rPr>
              <a:t>M</a:t>
            </a:r>
            <a:r>
              <a:rPr lang="fr-FR" sz="5100" b="1" i="0" u="none" strike="noStrike" cap="none">
                <a:solidFill>
                  <a:srgbClr val="FFFFFF"/>
                </a:solidFill>
                <a:latin typeface="Bebas Neue"/>
                <a:ea typeface="Bebas Neue"/>
                <a:cs typeface="Bebas Neue"/>
                <a:sym typeface="Bebas Neue"/>
              </a:rPr>
              <a:t>&amp;E ACTIVITIES?</a:t>
            </a:r>
            <a:endParaRPr sz="6300" b="1" i="0" u="none" strike="noStrike" cap="none">
              <a:solidFill>
                <a:srgbClr val="FFFFFF"/>
              </a:solidFill>
              <a:latin typeface="Bebas Neue"/>
              <a:ea typeface="Bebas Neue"/>
              <a:cs typeface="Bebas Neue"/>
              <a:sym typeface="Bebas Neue"/>
            </a:endParaRPr>
          </a:p>
        </p:txBody>
      </p:sp>
      <p:pic>
        <p:nvPicPr>
          <p:cNvPr id="266" name="Google Shape;266;p10" descr="Une image contenant noir, obscurité&#10;&#10;Description générée automatiquement"/>
          <p:cNvPicPr preferRelativeResize="0"/>
          <p:nvPr/>
        </p:nvPicPr>
        <p:blipFill rotWithShape="1">
          <a:blip r:embed="rId3">
            <a:alphaModFix/>
          </a:blip>
          <a:srcRect/>
          <a:stretch/>
        </p:blipFill>
        <p:spPr>
          <a:xfrm>
            <a:off x="6798499" y="2630023"/>
            <a:ext cx="1527135" cy="1527135"/>
          </a:xfrm>
          <a:prstGeom prst="rect">
            <a:avLst/>
          </a:prstGeom>
          <a:noFill/>
          <a:ln>
            <a:noFill/>
          </a:ln>
        </p:spPr>
      </p:pic>
      <p:sp>
        <p:nvSpPr>
          <p:cNvPr id="267" name="Google Shape;267;p10"/>
          <p:cNvSpPr txBox="1"/>
          <p:nvPr/>
        </p:nvSpPr>
        <p:spPr>
          <a:xfrm>
            <a:off x="5880971" y="5762357"/>
            <a:ext cx="244466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fr-FR" sz="2000" b="1" i="0" u="none" strike="noStrike" cap="none">
                <a:solidFill>
                  <a:srgbClr val="002060"/>
                </a:solidFill>
                <a:latin typeface="Arial Narrow"/>
                <a:ea typeface="Arial Narrow"/>
                <a:cs typeface="Arial Narrow"/>
                <a:sym typeface="Arial Narrow"/>
              </a:rPr>
              <a:t>You have 10 minutes to exchange</a:t>
            </a:r>
            <a:r>
              <a:rPr lang="fr-FR" sz="1400" b="1" i="0" u="none" strike="noStrike" cap="none">
                <a:solidFill>
                  <a:srgbClr val="002060"/>
                </a:solidFill>
                <a:latin typeface="Arial Narrow"/>
                <a:ea typeface="Arial Narrow"/>
                <a:cs typeface="Arial Narrow"/>
                <a:sym typeface="Arial Narrow"/>
              </a:rPr>
              <a:t>.</a:t>
            </a:r>
            <a:endParaRPr sz="1800" b="1" i="0" u="none" strike="noStrike" cap="none">
              <a:solidFill>
                <a:srgbClr val="000000"/>
              </a:solidFill>
              <a:latin typeface="Arial"/>
              <a:ea typeface="Arial"/>
              <a:cs typeface="Arial"/>
              <a:sym typeface="Arial"/>
            </a:endParaRPr>
          </a:p>
        </p:txBody>
      </p:sp>
      <p:pic>
        <p:nvPicPr>
          <p:cNvPr id="268" name="Google Shape;268;p10" descr="Une image contenant noir, obscurité&#10;&#10;Description générée automatiquement"/>
          <p:cNvPicPr preferRelativeResize="0"/>
          <p:nvPr/>
        </p:nvPicPr>
        <p:blipFill rotWithShape="1">
          <a:blip r:embed="rId4">
            <a:alphaModFix/>
          </a:blip>
          <a:srcRect/>
          <a:stretch/>
        </p:blipFill>
        <p:spPr>
          <a:xfrm>
            <a:off x="8434193" y="5762356"/>
            <a:ext cx="697282" cy="697282"/>
          </a:xfrm>
          <a:prstGeom prst="rect">
            <a:avLst/>
          </a:prstGeom>
          <a:noFill/>
          <a:ln>
            <a:noFill/>
          </a:ln>
        </p:spPr>
      </p:pic>
      <p:sp>
        <p:nvSpPr>
          <p:cNvPr id="269" name="Google Shape;269;p10"/>
          <p:cNvSpPr/>
          <p:nvPr/>
        </p:nvSpPr>
        <p:spPr>
          <a:xfrm>
            <a:off x="3494176" y="2441100"/>
            <a:ext cx="3117300" cy="1975800"/>
          </a:xfrm>
          <a:prstGeom prst="wedgeEllipseCallout">
            <a:avLst>
              <a:gd name="adj1" fmla="val 16537"/>
              <a:gd name="adj2" fmla="val 6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400" b="0" i="0" u="none" strike="noStrike" cap="none" dirty="0">
                <a:solidFill>
                  <a:srgbClr val="FFFFFF"/>
                </a:solidFill>
                <a:latin typeface="Arial"/>
                <a:ea typeface="Arial"/>
                <a:cs typeface="Arial"/>
                <a:sym typeface="Arial"/>
              </a:rPr>
              <a:t>As </a:t>
            </a:r>
            <a:r>
              <a:rPr lang="fr-FR" sz="1400" b="0" i="0" u="none" strike="noStrike" cap="none" dirty="0" err="1">
                <a:solidFill>
                  <a:srgbClr val="FFFFFF"/>
                </a:solidFill>
                <a:latin typeface="Arial"/>
                <a:ea typeface="Arial"/>
                <a:cs typeface="Arial"/>
                <a:sym typeface="Arial"/>
              </a:rPr>
              <a:t>two</a:t>
            </a:r>
            <a:r>
              <a:rPr lang="fr-FR" sz="1400" b="0" i="0" u="none" strike="noStrike" cap="none" dirty="0">
                <a:solidFill>
                  <a:srgbClr val="FFFFFF"/>
                </a:solidFill>
                <a:latin typeface="Arial"/>
                <a:ea typeface="Arial"/>
                <a:cs typeface="Arial"/>
                <a:sym typeface="Arial"/>
              </a:rPr>
              <a:t> group, </a:t>
            </a:r>
            <a:r>
              <a:rPr lang="fr-FR" sz="1400" b="0" i="0" u="none" strike="noStrike" cap="none" dirty="0" err="1">
                <a:solidFill>
                  <a:srgbClr val="FFFFFF"/>
                </a:solidFill>
                <a:latin typeface="Arial"/>
                <a:ea typeface="Arial"/>
                <a:cs typeface="Arial"/>
                <a:sym typeface="Arial"/>
              </a:rPr>
              <a:t>list</a:t>
            </a:r>
            <a:r>
              <a:rPr lang="fr-FR" sz="1400" b="0" i="0" u="none" strike="noStrike" cap="none" dirty="0">
                <a:solidFill>
                  <a:srgbClr val="FFFFFF"/>
                </a:solidFill>
                <a:latin typeface="Arial"/>
                <a:ea typeface="Arial"/>
                <a:cs typeface="Arial"/>
                <a:sym typeface="Arial"/>
              </a:rPr>
              <a:t> the </a:t>
            </a:r>
            <a:r>
              <a:rPr lang="fr-FR" sz="1400" b="0" i="0" u="none" strike="noStrike" cap="none" dirty="0" err="1">
                <a:solidFill>
                  <a:srgbClr val="FFFFFF"/>
                </a:solidFill>
                <a:latin typeface="Arial"/>
                <a:ea typeface="Arial"/>
                <a:cs typeface="Arial"/>
                <a:sym typeface="Arial"/>
              </a:rPr>
              <a:t>activities</a:t>
            </a:r>
            <a:r>
              <a:rPr lang="fr-FR" sz="1400" b="0" i="0" u="none" strike="noStrike" cap="none" dirty="0">
                <a:solidFill>
                  <a:srgbClr val="FFFFFF"/>
                </a:solidFill>
                <a:latin typeface="Arial"/>
                <a:ea typeface="Arial"/>
                <a:cs typeface="Arial"/>
                <a:sym typeface="Arial"/>
              </a:rPr>
              <a:t> to </a:t>
            </a:r>
            <a:r>
              <a:rPr lang="fr-FR" sz="1400" b="0" i="0" u="none" strike="noStrike" cap="none" dirty="0" err="1">
                <a:solidFill>
                  <a:srgbClr val="FFFFFF"/>
                </a:solidFill>
                <a:latin typeface="Arial"/>
                <a:ea typeface="Arial"/>
                <a:cs typeface="Arial"/>
                <a:sym typeface="Arial"/>
              </a:rPr>
              <a:t>be</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carried</a:t>
            </a:r>
            <a:r>
              <a:rPr lang="fr-FR" sz="1400" b="0" i="0" u="none" strike="noStrike" cap="none" dirty="0">
                <a:solidFill>
                  <a:srgbClr val="FFFFFF"/>
                </a:solidFill>
                <a:latin typeface="Arial"/>
                <a:ea typeface="Arial"/>
                <a:cs typeface="Arial"/>
                <a:sym typeface="Arial"/>
              </a:rPr>
              <a:t> out </a:t>
            </a:r>
            <a:r>
              <a:rPr lang="fr-FR" sz="1400" b="0" i="0" u="none" strike="noStrike" cap="none" dirty="0" err="1">
                <a:solidFill>
                  <a:srgbClr val="FFFFFF"/>
                </a:solidFill>
                <a:latin typeface="Arial"/>
                <a:ea typeface="Arial"/>
                <a:cs typeface="Arial"/>
                <a:sym typeface="Arial"/>
              </a:rPr>
              <a:t>during</a:t>
            </a:r>
            <a:r>
              <a:rPr lang="fr-FR" sz="1400" b="0" i="0" u="none" strike="noStrike" cap="none" dirty="0">
                <a:solidFill>
                  <a:srgbClr val="FFFFFF"/>
                </a:solidFill>
                <a:latin typeface="Arial"/>
                <a:ea typeface="Arial"/>
                <a:cs typeface="Arial"/>
                <a:sym typeface="Arial"/>
              </a:rPr>
              <a:t> the </a:t>
            </a:r>
            <a:r>
              <a:rPr lang="fr-FR" dirty="0" err="1">
                <a:solidFill>
                  <a:srgbClr val="FFFFFF"/>
                </a:solidFill>
              </a:rPr>
              <a:t>inception</a:t>
            </a:r>
            <a:r>
              <a:rPr lang="fr-FR" dirty="0">
                <a:solidFill>
                  <a:srgbClr val="FFFFFF"/>
                </a:solidFill>
              </a:rPr>
              <a:t> </a:t>
            </a:r>
            <a:r>
              <a:rPr lang="fr-FR" sz="1400" b="0" i="0" u="none" strike="noStrike" cap="none" dirty="0">
                <a:solidFill>
                  <a:srgbClr val="FFFFFF"/>
                </a:solidFill>
                <a:latin typeface="Arial"/>
                <a:ea typeface="Arial"/>
                <a:cs typeface="Arial"/>
                <a:sym typeface="Arial"/>
              </a:rPr>
              <a:t>phase, and </a:t>
            </a:r>
            <a:r>
              <a:rPr lang="fr-FR" sz="1400" b="0" i="0" u="none" strike="noStrike" cap="none" dirty="0" err="1">
                <a:solidFill>
                  <a:srgbClr val="FFFFFF"/>
                </a:solidFill>
                <a:latin typeface="Arial"/>
                <a:ea typeface="Arial"/>
                <a:cs typeface="Arial"/>
                <a:sym typeface="Arial"/>
              </a:rPr>
              <a:t>identify</a:t>
            </a:r>
            <a:r>
              <a:rPr lang="fr-FR" sz="1400" b="0" i="0" u="none" strike="noStrike" cap="none" dirty="0">
                <a:solidFill>
                  <a:srgbClr val="FFFFFF"/>
                </a:solidFill>
                <a:latin typeface="Arial"/>
                <a:ea typeface="Arial"/>
                <a:cs typeface="Arial"/>
                <a:sym typeface="Arial"/>
              </a:rPr>
              <a:t> the </a:t>
            </a:r>
            <a:r>
              <a:rPr lang="fr-FR" sz="1400" b="0" i="0" u="none" strike="noStrike" cap="none" dirty="0" err="1">
                <a:solidFill>
                  <a:srgbClr val="FFFFFF"/>
                </a:solidFill>
                <a:latin typeface="Arial"/>
                <a:ea typeface="Arial"/>
                <a:cs typeface="Arial"/>
                <a:sym typeface="Arial"/>
              </a:rPr>
              <a:t>activities</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that</a:t>
            </a:r>
            <a:r>
              <a:rPr lang="fr-FR" sz="1400" b="0" i="0" u="none" strike="noStrike" cap="none" dirty="0">
                <a:solidFill>
                  <a:srgbClr val="FFFFFF"/>
                </a:solidFill>
                <a:latin typeface="Arial"/>
                <a:ea typeface="Arial"/>
                <a:cs typeface="Arial"/>
                <a:sym typeface="Arial"/>
              </a:rPr>
              <a:t> are </a:t>
            </a:r>
            <a:r>
              <a:rPr lang="fr-FR" sz="1400" b="0" i="0" u="none" strike="noStrike" cap="none" dirty="0" err="1">
                <a:solidFill>
                  <a:srgbClr val="FFFFFF"/>
                </a:solidFill>
                <a:latin typeface="Arial"/>
                <a:ea typeface="Arial"/>
                <a:cs typeface="Arial"/>
                <a:sym typeface="Arial"/>
              </a:rPr>
              <a:t>missing</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from</a:t>
            </a:r>
            <a:r>
              <a:rPr lang="fr-FR" sz="1400" b="0" i="0" u="none" strike="noStrike" cap="none" dirty="0">
                <a:solidFill>
                  <a:srgbClr val="FFFFFF"/>
                </a:solidFill>
                <a:latin typeface="Arial"/>
                <a:ea typeface="Arial"/>
                <a:cs typeface="Arial"/>
                <a:sym typeface="Arial"/>
              </a:rPr>
              <a:t> </a:t>
            </a:r>
            <a:r>
              <a:rPr lang="fr-FR" dirty="0">
                <a:solidFill>
                  <a:srgbClr val="FFFFFF"/>
                </a:solidFill>
              </a:rPr>
              <a:t>a</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project</a:t>
            </a:r>
            <a:r>
              <a:rPr lang="fr-FR" sz="1400" b="0" i="0" u="none" strike="noStrike" cap="none" dirty="0">
                <a:solidFill>
                  <a:srgbClr val="FFFFFF"/>
                </a:solidFill>
                <a:latin typeface="Arial"/>
                <a:ea typeface="Arial"/>
                <a:cs typeface="Arial"/>
                <a:sym typeface="Arial"/>
              </a:rPr>
              <a:t>. </a:t>
            </a:r>
            <a:endParaRPr sz="1400" b="0" i="0" u="none" strike="noStrike" cap="none" dirty="0">
              <a:solidFill>
                <a:srgbClr val="FFFFF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Personnalisé 3">
      <a:dk1>
        <a:srgbClr val="262775"/>
      </a:dk1>
      <a:lt1>
        <a:srgbClr val="FFFFFF"/>
      </a:lt1>
      <a:dk2>
        <a:srgbClr val="E84E0F"/>
      </a:dk2>
      <a:lt2>
        <a:srgbClr val="FFFFFF"/>
      </a:lt2>
      <a:accent1>
        <a:srgbClr val="262775"/>
      </a:accent1>
      <a:accent2>
        <a:srgbClr val="E84E0F"/>
      </a:accent2>
      <a:accent3>
        <a:srgbClr val="A5AB81"/>
      </a:accent3>
      <a:accent4>
        <a:srgbClr val="E84E0F"/>
      </a:accent4>
      <a:accent5>
        <a:srgbClr val="262775"/>
      </a:accent5>
      <a:accent6>
        <a:srgbClr val="E84E0F"/>
      </a:accent6>
      <a:hlink>
        <a:srgbClr val="262775"/>
      </a:hlink>
      <a:folHlink>
        <a:srgbClr val="262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1840</Words>
  <Application>Microsoft Office PowerPoint</Application>
  <PresentationFormat>Widescreen</PresentationFormat>
  <Paragraphs>326</Paragraphs>
  <Slides>30</Slides>
  <Notes>30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30</vt:i4>
      </vt:variant>
    </vt:vector>
  </HeadingPairs>
  <TitlesOfParts>
    <vt:vector size="42" baseType="lpstr">
      <vt:lpstr>Arial Narrow</vt:lpstr>
      <vt:lpstr>Calibri</vt:lpstr>
      <vt:lpstr>Arial</vt:lpstr>
      <vt:lpstr>Noto Sans Symbols</vt:lpstr>
      <vt:lpstr>Cambria</vt:lpstr>
      <vt:lpstr>Open Sans</vt:lpstr>
      <vt:lpstr>Bebas Neue</vt:lpstr>
      <vt:lpstr>Baloo 2</vt:lpstr>
      <vt:lpstr>Poppins</vt:lpstr>
      <vt:lpstr>Raleway</vt:lpstr>
      <vt:lpstr>Thème Office</vt:lpstr>
      <vt:lpstr>1_Thème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INDICATOR LEVELS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Jihyun Kim</dc:creator>
  <cp:lastModifiedBy>dellcmw3ky3@outlook.com</cp:lastModifiedBy>
  <cp:revision>13</cp:revision>
  <dcterms:created xsi:type="dcterms:W3CDTF">2025-04-22T09:20:22Z</dcterms:created>
  <dcterms:modified xsi:type="dcterms:W3CDTF">2025-08-19T04:11:25Z</dcterms:modified>
</cp:coreProperties>
</file>