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omments/comment1.xml" ContentType="application/vnd.openxmlformats-officedocument.presentationml.comment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omments/comment2.xml" ContentType="application/vnd.openxmlformats-officedocument.presentationml.comments+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comments/comment3.xml" ContentType="application/vnd.openxmlformats-officedocument.presentationml.comments+xml"/>
  <Override PartName="/ppt/notesSlides/notesSlide43.xml" ContentType="application/vnd.openxmlformats-officedocument.presentationml.notesSlide+xml"/>
  <Override PartName="/ppt/comments/comment4.xml" ContentType="application/vnd.openxmlformats-officedocument.presentationml.comments+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comments/comment5.xml" ContentType="application/vnd.openxmlformats-officedocument.presentationml.comments+xml"/>
  <Override PartName="/ppt/notesSlides/notesSlide46.xml" ContentType="application/vnd.openxmlformats-officedocument.presentationml.notesSlide+xml"/>
  <Override PartName="/ppt/comments/comment6.xml" ContentType="application/vnd.openxmlformats-officedocument.presentationml.comments+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comments/comment7.xml" ContentType="application/vnd.openxmlformats-officedocument.presentationml.comments+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55"/>
  </p:notesMasterIdLst>
  <p:sldIdLst>
    <p:sldId id="256" r:id="rId2"/>
    <p:sldId id="257" r:id="rId3"/>
    <p:sldId id="310"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Lst>
  <p:sldSz cx="9144000" cy="6858000" type="screen4x3"/>
  <p:notesSz cx="9926638" cy="6797675"/>
  <p:embeddedFontLst>
    <p:embeddedFont>
      <p:font typeface="Arial Narrow" panose="020B0606020202030204" pitchFamily="34" charset="0"/>
      <p:regular r:id="rId56"/>
      <p:bold r:id="rId57"/>
      <p:italic r:id="rId58"/>
      <p:boldItalic r:id="rId59"/>
    </p:embeddedFont>
    <p:embeddedFont>
      <p:font typeface="Baloo 2" panose="020B0604020202020204" charset="0"/>
      <p:regular r:id="rId60"/>
      <p:bold r:id="rId61"/>
    </p:embeddedFont>
    <p:embeddedFont>
      <p:font typeface="Bebas Neue" panose="020B0606020202050201" pitchFamily="34" charset="0"/>
      <p:regular r:id="rId62"/>
    </p:embeddedFont>
    <p:embeddedFont>
      <p:font typeface="Open Sans" panose="020B0606030504020204" pitchFamily="34" charset="0"/>
      <p:regular r:id="rId63"/>
      <p:bold r:id="rId64"/>
      <p:italic r:id="rId65"/>
      <p:boldItalic r:id="rId66"/>
    </p:embeddedFont>
    <p:embeddedFont>
      <p:font typeface="Open Sans Light" panose="020B0306030504020204" pitchFamily="34" charset="0"/>
      <p:regular r:id="rId67"/>
      <p:bold r:id="rId68"/>
      <p:italic r:id="rId69"/>
      <p:boldItalic r:id="rId70"/>
    </p:embeddedFont>
    <p:embeddedFont>
      <p:font typeface="Poppins" panose="00000500000000000000" pitchFamily="2" charset="0"/>
      <p:regular r:id="rId71"/>
      <p:bold r:id="rId72"/>
      <p:italic r:id="rId73"/>
      <p:boldItalic r:id="rId74"/>
    </p:embeddedFont>
    <p:embeddedFont>
      <p:font typeface="Raleway" pitchFamily="2" charset="0"/>
      <p:regular r:id="rId75"/>
      <p:bold r:id="rId76"/>
      <p:italic r:id="rId77"/>
      <p:boldItalic r:id="rId7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pos="264">
          <p15:clr>
            <a:srgbClr val="9AA0A6"/>
          </p15:clr>
        </p15:guide>
        <p15:guide id="4" orient="horz" pos="1338">
          <p15:clr>
            <a:srgbClr val="9AA0A6"/>
          </p15:clr>
        </p15:guide>
        <p15:guide id="5" pos="5472">
          <p15:clr>
            <a:srgbClr val="9AA0A6"/>
          </p15:clr>
        </p15:guide>
        <p15:guide id="6" orient="horz" pos="227">
          <p15:clr>
            <a:srgbClr val="9AA0A6"/>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84" roundtripDataSignature="AMtx7mg5HqCbUqYA1aUvnC8QgT/s9nHdYQ=="/>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ilar CHAVES" initials="" lastIdx="7"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1D6804B-EF5A-42E5-807A-C5037D5C6999}">
  <a:tblStyle styleId="{D1D6804B-EF5A-42E5-807A-C5037D5C6999}"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75" autoAdjust="0"/>
    <p:restoredTop sz="94660"/>
  </p:normalViewPr>
  <p:slideViewPr>
    <p:cSldViewPr snapToGrid="0">
      <p:cViewPr>
        <p:scale>
          <a:sx n="80" d="100"/>
          <a:sy n="80" d="100"/>
        </p:scale>
        <p:origin x="810" y="108"/>
      </p:cViewPr>
      <p:guideLst>
        <p:guide orient="horz" pos="2160"/>
        <p:guide pos="2880"/>
        <p:guide pos="264"/>
        <p:guide orient="horz" pos="1338"/>
        <p:guide pos="5472"/>
        <p:guide orient="horz" pos="22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8.fntdata"/><Relationship Id="rId68" Type="http://schemas.openxmlformats.org/officeDocument/2006/relationships/font" Target="fonts/font13.fntdata"/><Relationship Id="rId84" Type="http://customschemas.google.com/relationships/presentationmetadata" Target="metadata"/><Relationship Id="rId89"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font" Target="fonts/font3.fntdata"/><Relationship Id="rId74" Type="http://schemas.openxmlformats.org/officeDocument/2006/relationships/font" Target="fonts/font19.fntdata"/><Relationship Id="rId5" Type="http://schemas.openxmlformats.org/officeDocument/2006/relationships/slide" Target="slides/slide4.xml"/><Relationship Id="rId61" Type="http://schemas.openxmlformats.org/officeDocument/2006/relationships/font" Target="fonts/font6.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1.fntdata"/><Relationship Id="rId64" Type="http://schemas.openxmlformats.org/officeDocument/2006/relationships/font" Target="fonts/font9.fntdata"/><Relationship Id="rId69" Type="http://schemas.openxmlformats.org/officeDocument/2006/relationships/font" Target="fonts/font14.fntdata"/><Relationship Id="rId77" Type="http://schemas.openxmlformats.org/officeDocument/2006/relationships/font" Target="fonts/font22.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17.fntdata"/><Relationship Id="rId85"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4.fntdata"/><Relationship Id="rId67" Type="http://schemas.openxmlformats.org/officeDocument/2006/relationships/font" Target="fonts/font12.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7.fntdata"/><Relationship Id="rId70" Type="http://schemas.openxmlformats.org/officeDocument/2006/relationships/font" Target="fonts/font15.fntdata"/><Relationship Id="rId75" Type="http://schemas.openxmlformats.org/officeDocument/2006/relationships/font" Target="fonts/font20.fntdata"/><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2.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5.fntdata"/><Relationship Id="rId65" Type="http://schemas.openxmlformats.org/officeDocument/2006/relationships/font" Target="fonts/font10.fntdata"/><Relationship Id="rId73" Type="http://schemas.openxmlformats.org/officeDocument/2006/relationships/font" Target="fonts/font18.fntdata"/><Relationship Id="rId78" Type="http://schemas.openxmlformats.org/officeDocument/2006/relationships/font" Target="fonts/font23.fntdata"/><Relationship Id="rId86"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notesMaster" Target="notesMasters/notesMaster1.xml"/><Relationship Id="rId76" Type="http://schemas.openxmlformats.org/officeDocument/2006/relationships/font" Target="fonts/font21.fntdata"/><Relationship Id="rId7" Type="http://schemas.openxmlformats.org/officeDocument/2006/relationships/slide" Target="slides/slide6.xml"/><Relationship Id="rId71" Type="http://schemas.openxmlformats.org/officeDocument/2006/relationships/font" Target="fonts/font16.fntdata"/><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font" Target="fonts/font11.fntdata"/><Relationship Id="rId87"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25-04-14T13:18:15.134" idx="1">
    <p:pos x="10" y="10"/>
    <p:text>Source politique SERA mais à confirmer par désiré et berai que cela le convient</p:text>
    <p:extLst>
      <p:ext uri="{C676402C-5697-4E1C-873F-D02D1690AC5C}">
        <p15:threadingInfo xmlns:p15="http://schemas.microsoft.com/office/powerpoint/2012/main" timeZoneBias="0"/>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Bf5YYh-o"/>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0" dt="2025-04-14T13:46:21.728" idx="2">
    <p:pos x="10" y="10"/>
    <p:text>A remplir avec berai et désiré.</p:text>
    <p:extLst>
      <p:ext uri="{C676402C-5697-4E1C-873F-D02D1690AC5C}">
        <p15:threadingInfo xmlns:p15="http://schemas.microsoft.com/office/powerpoint/2012/main" timeZoneBias="0"/>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Bf5YYh-g"/>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0" dt="2025-04-14T13:02:11.372" idx="3">
    <p:pos x="728" y="2317"/>
    <p:text>VOIR SI ON COMPLETE PLUS AVEC DESIRE ET BERAI</p:text>
    <p:extLst>
      <p:ext uri="{C676402C-5697-4E1C-873F-D02D1690AC5C}">
        <p15:threadingInfo xmlns:p15="http://schemas.microsoft.com/office/powerpoint/2012/main" timeZoneBias="0"/>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Bf5YYh-Q"/>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0" dt="2025-04-14T13:02:11.372" idx="4">
    <p:pos x="728" y="2317"/>
    <p:text>VOIR SI ON COMPLETE PLUS AVEC DESIRE ET BERAI</p:text>
    <p:extLst>
      <p:ext uri="{C676402C-5697-4E1C-873F-D02D1690AC5C}">
        <p15:threadingInfo xmlns:p15="http://schemas.microsoft.com/office/powerpoint/2012/main" timeZoneBias="0"/>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Bf5YYh-E"/>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0" dt="2025-04-14T13:02:11.372" idx="5">
    <p:pos x="728" y="2317"/>
    <p:text>VOIR SI ON COMPLETE PLUS AVEC DESIRE ET BERAI</p:text>
    <p:extLst>
      <p:ext uri="{C676402C-5697-4E1C-873F-D02D1690AC5C}">
        <p15:threadingInfo xmlns:p15="http://schemas.microsoft.com/office/powerpoint/2012/main" timeZoneBias="0"/>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Bf5YYh-s"/>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0" dt="2025-04-14T13:02:11.372" idx="6">
    <p:pos x="728" y="2317"/>
    <p:text>VOIR SI ON COMPLETE PLUS AVEC DESIRE ET BERAI</p:text>
    <p:extLst>
      <p:ext uri="{C676402C-5697-4E1C-873F-D02D1690AC5C}">
        <p15:threadingInfo xmlns:p15="http://schemas.microsoft.com/office/powerpoint/2012/main" timeZoneBias="0"/>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Bf5YYh-w"/>
      </p:ext>
    </p:extLst>
  </p:cm>
</p:cmLst>
</file>

<file path=ppt/comments/comment7.xml><?xml version="1.0" encoding="utf-8"?>
<p:cmLst xmlns:a="http://schemas.openxmlformats.org/drawingml/2006/main" xmlns:r="http://schemas.openxmlformats.org/officeDocument/2006/relationships" xmlns:p="http://schemas.openxmlformats.org/presentationml/2006/main">
  <p:cm authorId="0" dt="2025-04-14T13:02:11.372" idx="7">
    <p:pos x="728" y="2317"/>
    <p:text>VOIR SI ON COMPLETE PLUS AVEC DESIRE ET BERAI</p:text>
    <p:extLst>
      <p:ext uri="{C676402C-5697-4E1C-873F-D02D1690AC5C}">
        <p15:threadingInfo xmlns:p15="http://schemas.microsoft.com/office/powerpoint/2012/main" timeZoneBias="0"/>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Bf5YYh-Y"/>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1" y="0"/>
            <a:ext cx="4301543" cy="339884"/>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5622799" y="0"/>
            <a:ext cx="4301543" cy="339884"/>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3263900" y="509588"/>
            <a:ext cx="3398838"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992665" y="3228896"/>
            <a:ext cx="7941310" cy="305895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1" y="6456611"/>
            <a:ext cx="4301543" cy="339884"/>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5622799" y="6456611"/>
            <a:ext cx="4301543" cy="339884"/>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fr-FR" sz="1200" b="0" i="0" u="none" strike="noStrike" cap="none">
                <a:solidFill>
                  <a:schemeClr val="dk1"/>
                </a:solidFill>
                <a:latin typeface="Arial"/>
                <a:ea typeface="Arial"/>
                <a:cs typeface="Arial"/>
                <a:sym typeface="Arial"/>
              </a:rPr>
              <a:t>‹N°›</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1:notes"/>
          <p:cNvSpPr>
            <a:spLocks noGrp="1" noRot="1" noChangeAspect="1"/>
          </p:cNvSpPr>
          <p:nvPr>
            <p:ph type="sldImg" idx="2"/>
          </p:nvPr>
        </p:nvSpPr>
        <p:spPr>
          <a:xfrm>
            <a:off x="3263900" y="509588"/>
            <a:ext cx="3398838"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 name="Google Shape;88;p1:notes"/>
          <p:cNvSpPr txBox="1">
            <a:spLocks noGrp="1"/>
          </p:cNvSpPr>
          <p:nvPr>
            <p:ph type="body" idx="1"/>
          </p:nvPr>
        </p:nvSpPr>
        <p:spPr>
          <a:xfrm>
            <a:off x="992665" y="3228896"/>
            <a:ext cx="7941300" cy="3059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9" name="Google Shape;89;p1:notes"/>
          <p:cNvSpPr txBox="1">
            <a:spLocks noGrp="1"/>
          </p:cNvSpPr>
          <p:nvPr>
            <p:ph type="sldNum" idx="12"/>
          </p:nvPr>
        </p:nvSpPr>
        <p:spPr>
          <a:xfrm>
            <a:off x="5622799" y="6456611"/>
            <a:ext cx="4301400" cy="3399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fr-FR"/>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44:notes"/>
          <p:cNvSpPr>
            <a:spLocks noGrp="1" noRot="1" noChangeAspect="1"/>
          </p:cNvSpPr>
          <p:nvPr>
            <p:ph type="sldImg" idx="2"/>
          </p:nvPr>
        </p:nvSpPr>
        <p:spPr>
          <a:xfrm>
            <a:off x="3263900" y="509588"/>
            <a:ext cx="3398838"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4" name="Google Shape;194;p44:notes"/>
          <p:cNvSpPr txBox="1">
            <a:spLocks noGrp="1"/>
          </p:cNvSpPr>
          <p:nvPr>
            <p:ph type="body" idx="1"/>
          </p:nvPr>
        </p:nvSpPr>
        <p:spPr>
          <a:xfrm>
            <a:off x="992665" y="3228896"/>
            <a:ext cx="7941300" cy="3059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fr-FR"/>
              <a:t>Echange avec les participants pour vérifier l’appropriation des objectifs du tableau de bord - 5 minutes</a:t>
            </a:r>
            <a:endParaRPr/>
          </a:p>
        </p:txBody>
      </p:sp>
      <p:sp>
        <p:nvSpPr>
          <p:cNvPr id="195" name="Google Shape;195;p44:notes"/>
          <p:cNvSpPr txBox="1">
            <a:spLocks noGrp="1"/>
          </p:cNvSpPr>
          <p:nvPr>
            <p:ph type="sldNum" idx="12"/>
          </p:nvPr>
        </p:nvSpPr>
        <p:spPr>
          <a:xfrm>
            <a:off x="5622799" y="6456611"/>
            <a:ext cx="4301400" cy="3399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r-FR"/>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45:notes"/>
          <p:cNvSpPr>
            <a:spLocks noGrp="1" noRot="1" noChangeAspect="1"/>
          </p:cNvSpPr>
          <p:nvPr>
            <p:ph type="sldImg" idx="2"/>
          </p:nvPr>
        </p:nvSpPr>
        <p:spPr>
          <a:xfrm>
            <a:off x="3263900" y="509588"/>
            <a:ext cx="3398838"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4" name="Google Shape;204;p45:notes"/>
          <p:cNvSpPr txBox="1">
            <a:spLocks noGrp="1"/>
          </p:cNvSpPr>
          <p:nvPr>
            <p:ph type="body" idx="1"/>
          </p:nvPr>
        </p:nvSpPr>
        <p:spPr>
          <a:xfrm>
            <a:off x="992665" y="3228896"/>
            <a:ext cx="7941300" cy="3059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fr-FR"/>
              <a:t>Echange avec les participants pour vérifier l’appropriation des objectifs du tableau de bord - 5 minutes</a:t>
            </a:r>
            <a:endParaRPr/>
          </a:p>
        </p:txBody>
      </p:sp>
      <p:sp>
        <p:nvSpPr>
          <p:cNvPr id="205" name="Google Shape;205;p45:notes"/>
          <p:cNvSpPr txBox="1">
            <a:spLocks noGrp="1"/>
          </p:cNvSpPr>
          <p:nvPr>
            <p:ph type="sldNum" idx="12"/>
          </p:nvPr>
        </p:nvSpPr>
        <p:spPr>
          <a:xfrm>
            <a:off x="5622799" y="6456611"/>
            <a:ext cx="4301400" cy="3399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r-FR"/>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46:notes"/>
          <p:cNvSpPr>
            <a:spLocks noGrp="1" noRot="1" noChangeAspect="1"/>
          </p:cNvSpPr>
          <p:nvPr>
            <p:ph type="sldImg" idx="2"/>
          </p:nvPr>
        </p:nvSpPr>
        <p:spPr>
          <a:xfrm>
            <a:off x="3263900" y="509588"/>
            <a:ext cx="3398838"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2" name="Google Shape;232;p46:notes"/>
          <p:cNvSpPr txBox="1">
            <a:spLocks noGrp="1"/>
          </p:cNvSpPr>
          <p:nvPr>
            <p:ph type="body" idx="1"/>
          </p:nvPr>
        </p:nvSpPr>
        <p:spPr>
          <a:xfrm>
            <a:off x="992665" y="3228896"/>
            <a:ext cx="7941300" cy="3059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fr-FR"/>
              <a:t>Echange avec les participants pour vérifier l’appropriation des objectifs du tableau de bord - 5 minutes</a:t>
            </a:r>
            <a:endParaRPr/>
          </a:p>
        </p:txBody>
      </p:sp>
      <p:sp>
        <p:nvSpPr>
          <p:cNvPr id="233" name="Google Shape;233;p46:notes"/>
          <p:cNvSpPr txBox="1">
            <a:spLocks noGrp="1"/>
          </p:cNvSpPr>
          <p:nvPr>
            <p:ph type="sldNum" idx="12"/>
          </p:nvPr>
        </p:nvSpPr>
        <p:spPr>
          <a:xfrm>
            <a:off x="5622799" y="6456611"/>
            <a:ext cx="4301400" cy="3399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r-FR"/>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47:notes"/>
          <p:cNvSpPr>
            <a:spLocks noGrp="1" noRot="1" noChangeAspect="1"/>
          </p:cNvSpPr>
          <p:nvPr>
            <p:ph type="sldImg" idx="2"/>
          </p:nvPr>
        </p:nvSpPr>
        <p:spPr>
          <a:xfrm>
            <a:off x="3263900" y="509588"/>
            <a:ext cx="3398838"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0" name="Google Shape;240;p47:notes"/>
          <p:cNvSpPr txBox="1">
            <a:spLocks noGrp="1"/>
          </p:cNvSpPr>
          <p:nvPr>
            <p:ph type="body" idx="1"/>
          </p:nvPr>
        </p:nvSpPr>
        <p:spPr>
          <a:xfrm>
            <a:off x="992665" y="3228896"/>
            <a:ext cx="7941300" cy="3059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fr-FR"/>
              <a:t>Echange avec les participants pour vérifier l’appropriation des objectifs du tableau de bord - 5 minutes</a:t>
            </a:r>
            <a:endParaRPr/>
          </a:p>
        </p:txBody>
      </p:sp>
      <p:sp>
        <p:nvSpPr>
          <p:cNvPr id="241" name="Google Shape;241;p47:notes"/>
          <p:cNvSpPr txBox="1">
            <a:spLocks noGrp="1"/>
          </p:cNvSpPr>
          <p:nvPr>
            <p:ph type="sldNum" idx="12"/>
          </p:nvPr>
        </p:nvSpPr>
        <p:spPr>
          <a:xfrm>
            <a:off x="5622799" y="6456611"/>
            <a:ext cx="4301400" cy="3399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r-FR"/>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48:notes"/>
          <p:cNvSpPr>
            <a:spLocks noGrp="1" noRot="1" noChangeAspect="1"/>
          </p:cNvSpPr>
          <p:nvPr>
            <p:ph type="sldImg" idx="2"/>
          </p:nvPr>
        </p:nvSpPr>
        <p:spPr>
          <a:xfrm>
            <a:off x="3263900" y="509588"/>
            <a:ext cx="3398838"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1" name="Google Shape;251;p48:notes"/>
          <p:cNvSpPr txBox="1">
            <a:spLocks noGrp="1"/>
          </p:cNvSpPr>
          <p:nvPr>
            <p:ph type="body" idx="1"/>
          </p:nvPr>
        </p:nvSpPr>
        <p:spPr>
          <a:xfrm>
            <a:off x="992665" y="3228896"/>
            <a:ext cx="7941300" cy="3059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fr-FR"/>
              <a:t>Echange avec les participants pour vérifier l’appropriation des objectifs du tableau de bord - 5 minutes</a:t>
            </a:r>
            <a:endParaRPr/>
          </a:p>
        </p:txBody>
      </p:sp>
      <p:sp>
        <p:nvSpPr>
          <p:cNvPr id="252" name="Google Shape;252;p48:notes"/>
          <p:cNvSpPr txBox="1">
            <a:spLocks noGrp="1"/>
          </p:cNvSpPr>
          <p:nvPr>
            <p:ph type="sldNum" idx="12"/>
          </p:nvPr>
        </p:nvSpPr>
        <p:spPr>
          <a:xfrm>
            <a:off x="5622799" y="6456611"/>
            <a:ext cx="4301400" cy="3399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r-FR"/>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49:notes"/>
          <p:cNvSpPr>
            <a:spLocks noGrp="1" noRot="1" noChangeAspect="1"/>
          </p:cNvSpPr>
          <p:nvPr>
            <p:ph type="sldImg" idx="2"/>
          </p:nvPr>
        </p:nvSpPr>
        <p:spPr>
          <a:xfrm>
            <a:off x="3263900" y="509588"/>
            <a:ext cx="3398838"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1" name="Google Shape;261;p49:notes"/>
          <p:cNvSpPr txBox="1">
            <a:spLocks noGrp="1"/>
          </p:cNvSpPr>
          <p:nvPr>
            <p:ph type="body" idx="1"/>
          </p:nvPr>
        </p:nvSpPr>
        <p:spPr>
          <a:xfrm>
            <a:off x="992665" y="3228896"/>
            <a:ext cx="7941300" cy="3059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2" name="Google Shape;262;p49:notes"/>
          <p:cNvSpPr txBox="1">
            <a:spLocks noGrp="1"/>
          </p:cNvSpPr>
          <p:nvPr>
            <p:ph type="sldNum" idx="12"/>
          </p:nvPr>
        </p:nvSpPr>
        <p:spPr>
          <a:xfrm>
            <a:off x="5622799" y="6456611"/>
            <a:ext cx="4301400" cy="3399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fr-FR" sz="1400" b="0" i="0" u="none" strike="noStrike" cap="none">
                <a:solidFill>
                  <a:srgbClr val="000000"/>
                </a:solidFill>
                <a:latin typeface="Arial"/>
                <a:ea typeface="Arial"/>
                <a:cs typeface="Arial"/>
                <a:sym typeface="Arial"/>
              </a:rPr>
              <a:t>15</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50:notes"/>
          <p:cNvSpPr>
            <a:spLocks noGrp="1" noRot="1" noChangeAspect="1"/>
          </p:cNvSpPr>
          <p:nvPr>
            <p:ph type="sldImg" idx="2"/>
          </p:nvPr>
        </p:nvSpPr>
        <p:spPr>
          <a:xfrm>
            <a:off x="3263900" y="509588"/>
            <a:ext cx="3398838"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1" name="Google Shape;271;p50:notes"/>
          <p:cNvSpPr txBox="1">
            <a:spLocks noGrp="1"/>
          </p:cNvSpPr>
          <p:nvPr>
            <p:ph type="body" idx="1"/>
          </p:nvPr>
        </p:nvSpPr>
        <p:spPr>
          <a:xfrm>
            <a:off x="992665" y="3228896"/>
            <a:ext cx="7941300" cy="3059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fr-FR"/>
              <a:t>Echange avec les participants pour vérifier l’appropriation des objectifs du tableau de bord - 5 minutes</a:t>
            </a:r>
            <a:endParaRPr/>
          </a:p>
        </p:txBody>
      </p:sp>
      <p:sp>
        <p:nvSpPr>
          <p:cNvPr id="272" name="Google Shape;272;p50:notes"/>
          <p:cNvSpPr txBox="1">
            <a:spLocks noGrp="1"/>
          </p:cNvSpPr>
          <p:nvPr>
            <p:ph type="sldNum" idx="12"/>
          </p:nvPr>
        </p:nvSpPr>
        <p:spPr>
          <a:xfrm>
            <a:off x="5622799" y="6456611"/>
            <a:ext cx="4301400" cy="3399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r-FR"/>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51:notes"/>
          <p:cNvSpPr>
            <a:spLocks noGrp="1" noRot="1" noChangeAspect="1"/>
          </p:cNvSpPr>
          <p:nvPr>
            <p:ph type="sldImg" idx="2"/>
          </p:nvPr>
        </p:nvSpPr>
        <p:spPr>
          <a:xfrm>
            <a:off x="3263900" y="509588"/>
            <a:ext cx="3398838"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1" name="Google Shape;281;p51:notes"/>
          <p:cNvSpPr txBox="1">
            <a:spLocks noGrp="1"/>
          </p:cNvSpPr>
          <p:nvPr>
            <p:ph type="body" idx="1"/>
          </p:nvPr>
        </p:nvSpPr>
        <p:spPr>
          <a:xfrm>
            <a:off x="992665" y="3228896"/>
            <a:ext cx="7941300" cy="3059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2" name="Google Shape;282;p51:notes"/>
          <p:cNvSpPr txBox="1">
            <a:spLocks noGrp="1"/>
          </p:cNvSpPr>
          <p:nvPr>
            <p:ph type="sldNum" idx="12"/>
          </p:nvPr>
        </p:nvSpPr>
        <p:spPr>
          <a:xfrm>
            <a:off x="5622799" y="6456611"/>
            <a:ext cx="4301400" cy="3399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fr-FR" sz="1400" b="0" i="0" u="none" strike="noStrike" cap="none">
                <a:solidFill>
                  <a:srgbClr val="000000"/>
                </a:solidFill>
                <a:latin typeface="Arial"/>
                <a:ea typeface="Arial"/>
                <a:cs typeface="Arial"/>
                <a:sym typeface="Arial"/>
              </a:rPr>
              <a:t>17</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52:notes"/>
          <p:cNvSpPr>
            <a:spLocks noGrp="1" noRot="1" noChangeAspect="1"/>
          </p:cNvSpPr>
          <p:nvPr>
            <p:ph type="sldImg" idx="2"/>
          </p:nvPr>
        </p:nvSpPr>
        <p:spPr>
          <a:xfrm>
            <a:off x="3263900" y="509588"/>
            <a:ext cx="3398838"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1" name="Google Shape;291;p52:notes"/>
          <p:cNvSpPr txBox="1">
            <a:spLocks noGrp="1"/>
          </p:cNvSpPr>
          <p:nvPr>
            <p:ph type="body" idx="1"/>
          </p:nvPr>
        </p:nvSpPr>
        <p:spPr>
          <a:xfrm>
            <a:off x="992665" y="3228896"/>
            <a:ext cx="7941300" cy="3059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fr-FR"/>
              <a:t>Echange avec les participants pour vérifier l’appropriation des objectifs du tableau de bord - 5 minutes</a:t>
            </a:r>
            <a:endParaRPr/>
          </a:p>
        </p:txBody>
      </p:sp>
      <p:sp>
        <p:nvSpPr>
          <p:cNvPr id="292" name="Google Shape;292;p52:notes"/>
          <p:cNvSpPr txBox="1">
            <a:spLocks noGrp="1"/>
          </p:cNvSpPr>
          <p:nvPr>
            <p:ph type="sldNum" idx="12"/>
          </p:nvPr>
        </p:nvSpPr>
        <p:spPr>
          <a:xfrm>
            <a:off x="5622799" y="6456611"/>
            <a:ext cx="4301400" cy="3399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r-FR"/>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53:notes"/>
          <p:cNvSpPr>
            <a:spLocks noGrp="1" noRot="1" noChangeAspect="1"/>
          </p:cNvSpPr>
          <p:nvPr>
            <p:ph type="sldImg" idx="2"/>
          </p:nvPr>
        </p:nvSpPr>
        <p:spPr>
          <a:xfrm>
            <a:off x="3263900" y="509588"/>
            <a:ext cx="3398838"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4" name="Google Shape;304;p53:notes"/>
          <p:cNvSpPr txBox="1">
            <a:spLocks noGrp="1"/>
          </p:cNvSpPr>
          <p:nvPr>
            <p:ph type="body" idx="1"/>
          </p:nvPr>
        </p:nvSpPr>
        <p:spPr>
          <a:xfrm>
            <a:off x="992665" y="3228896"/>
            <a:ext cx="7941300" cy="3059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5" name="Google Shape;305;p53:notes"/>
          <p:cNvSpPr txBox="1">
            <a:spLocks noGrp="1"/>
          </p:cNvSpPr>
          <p:nvPr>
            <p:ph type="sldNum" idx="12"/>
          </p:nvPr>
        </p:nvSpPr>
        <p:spPr>
          <a:xfrm>
            <a:off x="5622799" y="6456611"/>
            <a:ext cx="4301400" cy="3399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r-FR"/>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2:notes"/>
          <p:cNvSpPr>
            <a:spLocks noGrp="1" noRot="1" noChangeAspect="1"/>
          </p:cNvSpPr>
          <p:nvPr>
            <p:ph type="sldImg" idx="2"/>
          </p:nvPr>
        </p:nvSpPr>
        <p:spPr>
          <a:xfrm>
            <a:off x="3263900" y="509588"/>
            <a:ext cx="3398838"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 name="Google Shape;101;p2:notes"/>
          <p:cNvSpPr txBox="1">
            <a:spLocks noGrp="1"/>
          </p:cNvSpPr>
          <p:nvPr>
            <p:ph type="body" idx="1"/>
          </p:nvPr>
        </p:nvSpPr>
        <p:spPr>
          <a:xfrm>
            <a:off x="992665" y="3228896"/>
            <a:ext cx="7941300" cy="3059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2" name="Google Shape;102;p2:notes"/>
          <p:cNvSpPr txBox="1">
            <a:spLocks noGrp="1"/>
          </p:cNvSpPr>
          <p:nvPr>
            <p:ph type="sldNum" idx="12"/>
          </p:nvPr>
        </p:nvSpPr>
        <p:spPr>
          <a:xfrm>
            <a:off x="5622799" y="6456611"/>
            <a:ext cx="4301400" cy="3399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r-FR"/>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54:notes"/>
          <p:cNvSpPr>
            <a:spLocks noGrp="1" noRot="1" noChangeAspect="1"/>
          </p:cNvSpPr>
          <p:nvPr>
            <p:ph type="sldImg" idx="2"/>
          </p:nvPr>
        </p:nvSpPr>
        <p:spPr>
          <a:xfrm>
            <a:off x="3263900" y="509588"/>
            <a:ext cx="3398838"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1" name="Google Shape;321;p54:notes"/>
          <p:cNvSpPr txBox="1">
            <a:spLocks noGrp="1"/>
          </p:cNvSpPr>
          <p:nvPr>
            <p:ph type="body" idx="1"/>
          </p:nvPr>
        </p:nvSpPr>
        <p:spPr>
          <a:xfrm>
            <a:off x="992665" y="3228896"/>
            <a:ext cx="7941300" cy="3059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2" name="Google Shape;322;p54:notes"/>
          <p:cNvSpPr txBox="1">
            <a:spLocks noGrp="1"/>
          </p:cNvSpPr>
          <p:nvPr>
            <p:ph type="sldNum" idx="12"/>
          </p:nvPr>
        </p:nvSpPr>
        <p:spPr>
          <a:xfrm>
            <a:off x="5622799" y="6456611"/>
            <a:ext cx="4301400" cy="3399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r-FR"/>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55:notes"/>
          <p:cNvSpPr>
            <a:spLocks noGrp="1" noRot="1" noChangeAspect="1"/>
          </p:cNvSpPr>
          <p:nvPr>
            <p:ph type="sldImg" idx="2"/>
          </p:nvPr>
        </p:nvSpPr>
        <p:spPr>
          <a:xfrm>
            <a:off x="3263900" y="509588"/>
            <a:ext cx="3398838"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0" name="Google Shape;330;p55:notes"/>
          <p:cNvSpPr txBox="1">
            <a:spLocks noGrp="1"/>
          </p:cNvSpPr>
          <p:nvPr>
            <p:ph type="body" idx="1"/>
          </p:nvPr>
        </p:nvSpPr>
        <p:spPr>
          <a:xfrm>
            <a:off x="992665" y="3228896"/>
            <a:ext cx="7941300" cy="3059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fr-FR"/>
              <a:t>Echange avec les participants pour vérifier l’appropriation des objectifs du tableau de bord - 5 minutes</a:t>
            </a:r>
            <a:endParaRPr/>
          </a:p>
        </p:txBody>
      </p:sp>
      <p:sp>
        <p:nvSpPr>
          <p:cNvPr id="331" name="Google Shape;331;p55:notes"/>
          <p:cNvSpPr txBox="1">
            <a:spLocks noGrp="1"/>
          </p:cNvSpPr>
          <p:nvPr>
            <p:ph type="sldNum" idx="12"/>
          </p:nvPr>
        </p:nvSpPr>
        <p:spPr>
          <a:xfrm>
            <a:off x="5622799" y="6456611"/>
            <a:ext cx="4301400" cy="3399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r-FR"/>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56:notes"/>
          <p:cNvSpPr>
            <a:spLocks noGrp="1" noRot="1" noChangeAspect="1"/>
          </p:cNvSpPr>
          <p:nvPr>
            <p:ph type="sldImg" idx="2"/>
          </p:nvPr>
        </p:nvSpPr>
        <p:spPr>
          <a:xfrm>
            <a:off x="3263900" y="509588"/>
            <a:ext cx="3398838"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0" name="Google Shape;340;p56:notes"/>
          <p:cNvSpPr txBox="1">
            <a:spLocks noGrp="1"/>
          </p:cNvSpPr>
          <p:nvPr>
            <p:ph type="body" idx="1"/>
          </p:nvPr>
        </p:nvSpPr>
        <p:spPr>
          <a:xfrm>
            <a:off x="992665" y="3228896"/>
            <a:ext cx="7941300" cy="3059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1" name="Google Shape;341;p56:notes"/>
          <p:cNvSpPr txBox="1">
            <a:spLocks noGrp="1"/>
          </p:cNvSpPr>
          <p:nvPr>
            <p:ph type="sldNum" idx="12"/>
          </p:nvPr>
        </p:nvSpPr>
        <p:spPr>
          <a:xfrm>
            <a:off x="5622799" y="6456611"/>
            <a:ext cx="4301400" cy="3399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fr-FR" sz="1400" b="0" i="0" u="none" strike="noStrike" cap="none">
                <a:solidFill>
                  <a:srgbClr val="000000"/>
                </a:solidFill>
                <a:latin typeface="Arial"/>
                <a:ea typeface="Arial"/>
                <a:cs typeface="Arial"/>
                <a:sym typeface="Arial"/>
              </a:rPr>
              <a:t>22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p57:notes"/>
          <p:cNvSpPr>
            <a:spLocks noGrp="1" noRot="1" noChangeAspect="1"/>
          </p:cNvSpPr>
          <p:nvPr>
            <p:ph type="sldImg" idx="2"/>
          </p:nvPr>
        </p:nvSpPr>
        <p:spPr>
          <a:xfrm>
            <a:off x="3263900" y="509588"/>
            <a:ext cx="3398838"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0" name="Google Shape;350;p57:notes"/>
          <p:cNvSpPr txBox="1">
            <a:spLocks noGrp="1"/>
          </p:cNvSpPr>
          <p:nvPr>
            <p:ph type="body" idx="1"/>
          </p:nvPr>
        </p:nvSpPr>
        <p:spPr>
          <a:xfrm>
            <a:off x="992665" y="3228896"/>
            <a:ext cx="7941300" cy="3059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fr-FR"/>
              <a:t>SOURCE : MEAL D PRO </a:t>
            </a:r>
            <a:endParaRPr/>
          </a:p>
        </p:txBody>
      </p:sp>
      <p:sp>
        <p:nvSpPr>
          <p:cNvPr id="351" name="Google Shape;351;p57:notes"/>
          <p:cNvSpPr txBox="1">
            <a:spLocks noGrp="1"/>
          </p:cNvSpPr>
          <p:nvPr>
            <p:ph type="sldNum" idx="12"/>
          </p:nvPr>
        </p:nvSpPr>
        <p:spPr>
          <a:xfrm>
            <a:off x="5622799" y="6456611"/>
            <a:ext cx="4301400" cy="3399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r-FR"/>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p58:notes"/>
          <p:cNvSpPr>
            <a:spLocks noGrp="1" noRot="1" noChangeAspect="1"/>
          </p:cNvSpPr>
          <p:nvPr>
            <p:ph type="sldImg" idx="2"/>
          </p:nvPr>
        </p:nvSpPr>
        <p:spPr>
          <a:xfrm>
            <a:off x="3263900" y="509588"/>
            <a:ext cx="3398838"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4" name="Google Shape;364;p58:notes"/>
          <p:cNvSpPr txBox="1">
            <a:spLocks noGrp="1"/>
          </p:cNvSpPr>
          <p:nvPr>
            <p:ph type="body" idx="1"/>
          </p:nvPr>
        </p:nvSpPr>
        <p:spPr>
          <a:xfrm>
            <a:off x="992665" y="3228896"/>
            <a:ext cx="7941300" cy="3059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5" name="Google Shape;365;p58:notes"/>
          <p:cNvSpPr txBox="1">
            <a:spLocks noGrp="1"/>
          </p:cNvSpPr>
          <p:nvPr>
            <p:ph type="sldNum" idx="12"/>
          </p:nvPr>
        </p:nvSpPr>
        <p:spPr>
          <a:xfrm>
            <a:off x="5622799" y="6456611"/>
            <a:ext cx="4301400" cy="3399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r-FR"/>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p59:notes"/>
          <p:cNvSpPr>
            <a:spLocks noGrp="1" noRot="1" noChangeAspect="1"/>
          </p:cNvSpPr>
          <p:nvPr>
            <p:ph type="sldImg" idx="2"/>
          </p:nvPr>
        </p:nvSpPr>
        <p:spPr>
          <a:xfrm>
            <a:off x="3263900" y="509588"/>
            <a:ext cx="3398838"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9" name="Google Shape;379;p59:notes"/>
          <p:cNvSpPr txBox="1">
            <a:spLocks noGrp="1"/>
          </p:cNvSpPr>
          <p:nvPr>
            <p:ph type="body" idx="1"/>
          </p:nvPr>
        </p:nvSpPr>
        <p:spPr>
          <a:xfrm>
            <a:off x="992665" y="3228896"/>
            <a:ext cx="7941300" cy="3059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0" name="Google Shape;380;p59:notes"/>
          <p:cNvSpPr txBox="1">
            <a:spLocks noGrp="1"/>
          </p:cNvSpPr>
          <p:nvPr>
            <p:ph type="sldNum" idx="12"/>
          </p:nvPr>
        </p:nvSpPr>
        <p:spPr>
          <a:xfrm>
            <a:off x="5622799" y="6456611"/>
            <a:ext cx="4301400" cy="3399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r-FR"/>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p60:notes"/>
          <p:cNvSpPr>
            <a:spLocks noGrp="1" noRot="1" noChangeAspect="1"/>
          </p:cNvSpPr>
          <p:nvPr>
            <p:ph type="sldImg" idx="2"/>
          </p:nvPr>
        </p:nvSpPr>
        <p:spPr>
          <a:xfrm>
            <a:off x="3263900" y="509588"/>
            <a:ext cx="3398838"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2" name="Google Shape;392;p60:notes"/>
          <p:cNvSpPr txBox="1">
            <a:spLocks noGrp="1"/>
          </p:cNvSpPr>
          <p:nvPr>
            <p:ph type="body" idx="1"/>
          </p:nvPr>
        </p:nvSpPr>
        <p:spPr>
          <a:xfrm>
            <a:off x="992665" y="3228896"/>
            <a:ext cx="7941300" cy="3059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3" name="Google Shape;393;p60:notes"/>
          <p:cNvSpPr txBox="1">
            <a:spLocks noGrp="1"/>
          </p:cNvSpPr>
          <p:nvPr>
            <p:ph type="sldNum" idx="12"/>
          </p:nvPr>
        </p:nvSpPr>
        <p:spPr>
          <a:xfrm>
            <a:off x="5622799" y="6456611"/>
            <a:ext cx="4301400" cy="3399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r-FR"/>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p61:notes"/>
          <p:cNvSpPr>
            <a:spLocks noGrp="1" noRot="1" noChangeAspect="1"/>
          </p:cNvSpPr>
          <p:nvPr>
            <p:ph type="sldImg" idx="2"/>
          </p:nvPr>
        </p:nvSpPr>
        <p:spPr>
          <a:xfrm>
            <a:off x="3263900" y="509588"/>
            <a:ext cx="3398838"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5" name="Google Shape;405;p61:notes"/>
          <p:cNvSpPr txBox="1">
            <a:spLocks noGrp="1"/>
          </p:cNvSpPr>
          <p:nvPr>
            <p:ph type="body" idx="1"/>
          </p:nvPr>
        </p:nvSpPr>
        <p:spPr>
          <a:xfrm>
            <a:off x="992665" y="3228896"/>
            <a:ext cx="7941300" cy="3059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fr-FR" sz="1200" b="1" i="1" u="none" strike="noStrike" cap="none">
                <a:solidFill>
                  <a:schemeClr val="dk1"/>
                </a:solidFill>
                <a:latin typeface="Calibri"/>
                <a:ea typeface="Calibri"/>
                <a:cs typeface="Calibri"/>
                <a:sym typeface="Calibri"/>
              </a:rPr>
              <a:t>Source : FICR - Guide pour le suivi et l’évaluation de projets/programmes</a:t>
            </a:r>
            <a:endParaRPr/>
          </a:p>
          <a:p>
            <a:pPr marL="0" lvl="0" indent="0" algn="l" rtl="0">
              <a:lnSpc>
                <a:spcPct val="100000"/>
              </a:lnSpc>
              <a:spcBef>
                <a:spcPts val="0"/>
              </a:spcBef>
              <a:spcAft>
                <a:spcPts val="0"/>
              </a:spcAft>
              <a:buSzPts val="1400"/>
              <a:buNone/>
            </a:pPr>
            <a:endParaRPr/>
          </a:p>
        </p:txBody>
      </p:sp>
      <p:sp>
        <p:nvSpPr>
          <p:cNvPr id="406" name="Google Shape;406;p61:notes"/>
          <p:cNvSpPr txBox="1">
            <a:spLocks noGrp="1"/>
          </p:cNvSpPr>
          <p:nvPr>
            <p:ph type="sldNum" idx="12"/>
          </p:nvPr>
        </p:nvSpPr>
        <p:spPr>
          <a:xfrm>
            <a:off x="5622799" y="6456611"/>
            <a:ext cx="4301400" cy="3399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r-FR"/>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p62:notes"/>
          <p:cNvSpPr>
            <a:spLocks noGrp="1" noRot="1" noChangeAspect="1"/>
          </p:cNvSpPr>
          <p:nvPr>
            <p:ph type="sldImg" idx="2"/>
          </p:nvPr>
        </p:nvSpPr>
        <p:spPr>
          <a:xfrm>
            <a:off x="3263900" y="509588"/>
            <a:ext cx="3398838"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5" name="Google Shape;415;p62:notes"/>
          <p:cNvSpPr txBox="1">
            <a:spLocks noGrp="1"/>
          </p:cNvSpPr>
          <p:nvPr>
            <p:ph type="body" idx="1"/>
          </p:nvPr>
        </p:nvSpPr>
        <p:spPr>
          <a:xfrm>
            <a:off x="992665" y="3228896"/>
            <a:ext cx="7941300" cy="3059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6" name="Google Shape;416;p62:notes"/>
          <p:cNvSpPr txBox="1">
            <a:spLocks noGrp="1"/>
          </p:cNvSpPr>
          <p:nvPr>
            <p:ph type="sldNum" idx="12"/>
          </p:nvPr>
        </p:nvSpPr>
        <p:spPr>
          <a:xfrm>
            <a:off x="5622799" y="6456611"/>
            <a:ext cx="4301400" cy="3399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fr-FR" sz="1400" b="0" i="0" u="none" strike="noStrike" cap="none">
                <a:solidFill>
                  <a:srgbClr val="000000"/>
                </a:solidFill>
                <a:latin typeface="Arial"/>
                <a:ea typeface="Arial"/>
                <a:cs typeface="Arial"/>
                <a:sym typeface="Arial"/>
              </a:rPr>
              <a:t>28</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p63:notes"/>
          <p:cNvSpPr>
            <a:spLocks noGrp="1" noRot="1" noChangeAspect="1"/>
          </p:cNvSpPr>
          <p:nvPr>
            <p:ph type="sldImg" idx="2"/>
          </p:nvPr>
        </p:nvSpPr>
        <p:spPr>
          <a:xfrm>
            <a:off x="3263900" y="509588"/>
            <a:ext cx="3398838"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5" name="Google Shape;425;p63:notes"/>
          <p:cNvSpPr txBox="1">
            <a:spLocks noGrp="1"/>
          </p:cNvSpPr>
          <p:nvPr>
            <p:ph type="body" idx="1"/>
          </p:nvPr>
        </p:nvSpPr>
        <p:spPr>
          <a:xfrm>
            <a:off x="992665" y="3228896"/>
            <a:ext cx="7941300" cy="3059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26" name="Google Shape;426;p63:notes"/>
          <p:cNvSpPr txBox="1">
            <a:spLocks noGrp="1"/>
          </p:cNvSpPr>
          <p:nvPr>
            <p:ph type="sldNum" idx="12"/>
          </p:nvPr>
        </p:nvSpPr>
        <p:spPr>
          <a:xfrm>
            <a:off x="5622799" y="6456611"/>
            <a:ext cx="4301400" cy="3399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r-FR"/>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a:extLst>
            <a:ext uri="{FF2B5EF4-FFF2-40B4-BE49-F238E27FC236}">
              <a16:creationId xmlns:a16="http://schemas.microsoft.com/office/drawing/2014/main" id="{9A109EA1-C092-E5CC-083A-622A97BA62AC}"/>
            </a:ext>
          </a:extLst>
        </p:cNvPr>
        <p:cNvGrpSpPr/>
        <p:nvPr/>
      </p:nvGrpSpPr>
      <p:grpSpPr>
        <a:xfrm>
          <a:off x="0" y="0"/>
          <a:ext cx="0" cy="0"/>
          <a:chOff x="0" y="0"/>
          <a:chExt cx="0" cy="0"/>
        </a:xfrm>
      </p:grpSpPr>
      <p:sp>
        <p:nvSpPr>
          <p:cNvPr id="111" name="Google Shape;111;p4:notes">
            <a:extLst>
              <a:ext uri="{FF2B5EF4-FFF2-40B4-BE49-F238E27FC236}">
                <a16:creationId xmlns:a16="http://schemas.microsoft.com/office/drawing/2014/main" id="{24F37F14-89E4-95C2-1E4C-A2EA3650CDD3}"/>
              </a:ext>
            </a:extLst>
          </p:cNvPr>
          <p:cNvSpPr>
            <a:spLocks noGrp="1" noRot="1" noChangeAspect="1"/>
          </p:cNvSpPr>
          <p:nvPr>
            <p:ph type="sldImg" idx="2"/>
          </p:nvPr>
        </p:nvSpPr>
        <p:spPr>
          <a:xfrm>
            <a:off x="3263900" y="509588"/>
            <a:ext cx="3398838"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2" name="Google Shape;112;p4:notes">
            <a:extLst>
              <a:ext uri="{FF2B5EF4-FFF2-40B4-BE49-F238E27FC236}">
                <a16:creationId xmlns:a16="http://schemas.microsoft.com/office/drawing/2014/main" id="{DFB38E57-2390-B306-29B9-6882EE929770}"/>
              </a:ext>
            </a:extLst>
          </p:cNvPr>
          <p:cNvSpPr txBox="1">
            <a:spLocks noGrp="1"/>
          </p:cNvSpPr>
          <p:nvPr>
            <p:ph type="body" idx="1"/>
          </p:nvPr>
        </p:nvSpPr>
        <p:spPr>
          <a:xfrm>
            <a:off x="992665" y="3228896"/>
            <a:ext cx="7941300" cy="3059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fr-FR"/>
              <a:t>Vérifier session 3 - présentation du tableau de bord - à actualiser</a:t>
            </a:r>
            <a:endParaRPr/>
          </a:p>
        </p:txBody>
      </p:sp>
      <p:sp>
        <p:nvSpPr>
          <p:cNvPr id="113" name="Google Shape;113;p4:notes">
            <a:extLst>
              <a:ext uri="{FF2B5EF4-FFF2-40B4-BE49-F238E27FC236}">
                <a16:creationId xmlns:a16="http://schemas.microsoft.com/office/drawing/2014/main" id="{64586ABE-3542-B118-B99E-09E136F21FA3}"/>
              </a:ext>
            </a:extLst>
          </p:cNvPr>
          <p:cNvSpPr txBox="1">
            <a:spLocks noGrp="1"/>
          </p:cNvSpPr>
          <p:nvPr>
            <p:ph type="sldNum" idx="12"/>
          </p:nvPr>
        </p:nvSpPr>
        <p:spPr>
          <a:xfrm>
            <a:off x="5622799" y="6456611"/>
            <a:ext cx="4301400" cy="3399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r-FR"/>
              <a:t>3</a:t>
            </a:fld>
            <a:endParaRPr/>
          </a:p>
        </p:txBody>
      </p:sp>
    </p:spTree>
    <p:extLst>
      <p:ext uri="{BB962C8B-B14F-4D97-AF65-F5344CB8AC3E}">
        <p14:creationId xmlns:p14="http://schemas.microsoft.com/office/powerpoint/2010/main" val="37526857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p64:notes"/>
          <p:cNvSpPr>
            <a:spLocks noGrp="1" noRot="1" noChangeAspect="1"/>
          </p:cNvSpPr>
          <p:nvPr>
            <p:ph type="sldImg" idx="2"/>
          </p:nvPr>
        </p:nvSpPr>
        <p:spPr>
          <a:xfrm>
            <a:off x="3263900" y="509588"/>
            <a:ext cx="3398838"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8" name="Google Shape;438;p64:notes"/>
          <p:cNvSpPr txBox="1">
            <a:spLocks noGrp="1"/>
          </p:cNvSpPr>
          <p:nvPr>
            <p:ph type="body" idx="1"/>
          </p:nvPr>
        </p:nvSpPr>
        <p:spPr>
          <a:xfrm>
            <a:off x="992665" y="3228896"/>
            <a:ext cx="7941300" cy="3059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9" name="Google Shape;439;p64:notes"/>
          <p:cNvSpPr txBox="1">
            <a:spLocks noGrp="1"/>
          </p:cNvSpPr>
          <p:nvPr>
            <p:ph type="sldNum" idx="12"/>
          </p:nvPr>
        </p:nvSpPr>
        <p:spPr>
          <a:xfrm>
            <a:off x="5622799" y="6456611"/>
            <a:ext cx="4301400" cy="3399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r-FR"/>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p65:notes"/>
          <p:cNvSpPr>
            <a:spLocks noGrp="1" noRot="1" noChangeAspect="1"/>
          </p:cNvSpPr>
          <p:nvPr>
            <p:ph type="sldImg" idx="2"/>
          </p:nvPr>
        </p:nvSpPr>
        <p:spPr>
          <a:xfrm>
            <a:off x="3263900" y="509588"/>
            <a:ext cx="3398838"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8" name="Google Shape;448;p65:notes"/>
          <p:cNvSpPr txBox="1">
            <a:spLocks noGrp="1"/>
          </p:cNvSpPr>
          <p:nvPr>
            <p:ph type="body" idx="1"/>
          </p:nvPr>
        </p:nvSpPr>
        <p:spPr>
          <a:xfrm>
            <a:off x="992665" y="3228896"/>
            <a:ext cx="7941300" cy="3059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fr-FR"/>
              <a:t>Source : CRF </a:t>
            </a:r>
            <a:endParaRPr/>
          </a:p>
        </p:txBody>
      </p:sp>
      <p:sp>
        <p:nvSpPr>
          <p:cNvPr id="449" name="Google Shape;449;p65:notes"/>
          <p:cNvSpPr txBox="1">
            <a:spLocks noGrp="1"/>
          </p:cNvSpPr>
          <p:nvPr>
            <p:ph type="sldNum" idx="12"/>
          </p:nvPr>
        </p:nvSpPr>
        <p:spPr>
          <a:xfrm>
            <a:off x="5622799" y="6456611"/>
            <a:ext cx="4301400" cy="3399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r-FR"/>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Google Shape;468;p11:notes"/>
          <p:cNvSpPr>
            <a:spLocks noGrp="1" noRot="1" noChangeAspect="1"/>
          </p:cNvSpPr>
          <p:nvPr>
            <p:ph type="sldImg" idx="2"/>
          </p:nvPr>
        </p:nvSpPr>
        <p:spPr>
          <a:xfrm>
            <a:off x="3263900" y="509588"/>
            <a:ext cx="3398838"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9" name="Google Shape;469;p11:notes"/>
          <p:cNvSpPr txBox="1">
            <a:spLocks noGrp="1"/>
          </p:cNvSpPr>
          <p:nvPr>
            <p:ph type="body" idx="1"/>
          </p:nvPr>
        </p:nvSpPr>
        <p:spPr>
          <a:xfrm>
            <a:off x="992665" y="3228896"/>
            <a:ext cx="7941300" cy="3059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70" name="Google Shape;470;p11:notes"/>
          <p:cNvSpPr txBox="1">
            <a:spLocks noGrp="1"/>
          </p:cNvSpPr>
          <p:nvPr>
            <p:ph type="sldNum" idx="12"/>
          </p:nvPr>
        </p:nvSpPr>
        <p:spPr>
          <a:xfrm>
            <a:off x="5622799" y="6456611"/>
            <a:ext cx="4301400" cy="3399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r-FR"/>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Google Shape;483;p66:notes"/>
          <p:cNvSpPr>
            <a:spLocks noGrp="1" noRot="1" noChangeAspect="1"/>
          </p:cNvSpPr>
          <p:nvPr>
            <p:ph type="sldImg" idx="2"/>
          </p:nvPr>
        </p:nvSpPr>
        <p:spPr>
          <a:xfrm>
            <a:off x="3263900" y="509588"/>
            <a:ext cx="3398838"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4" name="Google Shape;484;p66:notes"/>
          <p:cNvSpPr txBox="1">
            <a:spLocks noGrp="1"/>
          </p:cNvSpPr>
          <p:nvPr>
            <p:ph type="body" idx="1"/>
          </p:nvPr>
        </p:nvSpPr>
        <p:spPr>
          <a:xfrm>
            <a:off x="992665" y="3228896"/>
            <a:ext cx="7941300" cy="3059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85" name="Google Shape;485;p66:notes"/>
          <p:cNvSpPr txBox="1">
            <a:spLocks noGrp="1"/>
          </p:cNvSpPr>
          <p:nvPr>
            <p:ph type="sldNum" idx="12"/>
          </p:nvPr>
        </p:nvSpPr>
        <p:spPr>
          <a:xfrm>
            <a:off x="5622799" y="6456611"/>
            <a:ext cx="4301400" cy="3399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r-FR"/>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Google Shape;494;p67:notes"/>
          <p:cNvSpPr>
            <a:spLocks noGrp="1" noRot="1" noChangeAspect="1"/>
          </p:cNvSpPr>
          <p:nvPr>
            <p:ph type="sldImg" idx="2"/>
          </p:nvPr>
        </p:nvSpPr>
        <p:spPr>
          <a:xfrm>
            <a:off x="3263900" y="509588"/>
            <a:ext cx="3398838"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5" name="Google Shape;495;p67:notes"/>
          <p:cNvSpPr txBox="1">
            <a:spLocks noGrp="1"/>
          </p:cNvSpPr>
          <p:nvPr>
            <p:ph type="body" idx="1"/>
          </p:nvPr>
        </p:nvSpPr>
        <p:spPr>
          <a:xfrm>
            <a:off x="992665" y="3228896"/>
            <a:ext cx="7941300" cy="3059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96" name="Google Shape;496;p67:notes"/>
          <p:cNvSpPr txBox="1">
            <a:spLocks noGrp="1"/>
          </p:cNvSpPr>
          <p:nvPr>
            <p:ph type="sldNum" idx="12"/>
          </p:nvPr>
        </p:nvSpPr>
        <p:spPr>
          <a:xfrm>
            <a:off x="5622799" y="6456611"/>
            <a:ext cx="4301400" cy="3399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r-FR"/>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p68:notes"/>
          <p:cNvSpPr>
            <a:spLocks noGrp="1" noRot="1" noChangeAspect="1"/>
          </p:cNvSpPr>
          <p:nvPr>
            <p:ph type="sldImg" idx="2"/>
          </p:nvPr>
        </p:nvSpPr>
        <p:spPr>
          <a:xfrm>
            <a:off x="3263900" y="509588"/>
            <a:ext cx="3398838"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4" name="Google Shape;504;p68:notes"/>
          <p:cNvSpPr txBox="1">
            <a:spLocks noGrp="1"/>
          </p:cNvSpPr>
          <p:nvPr>
            <p:ph type="body" idx="1"/>
          </p:nvPr>
        </p:nvSpPr>
        <p:spPr>
          <a:xfrm>
            <a:off x="992665" y="3228896"/>
            <a:ext cx="7941300" cy="3059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05" name="Google Shape;505;p68:notes"/>
          <p:cNvSpPr txBox="1">
            <a:spLocks noGrp="1"/>
          </p:cNvSpPr>
          <p:nvPr>
            <p:ph type="sldNum" idx="12"/>
          </p:nvPr>
        </p:nvSpPr>
        <p:spPr>
          <a:xfrm>
            <a:off x="5622799" y="6456611"/>
            <a:ext cx="4301400" cy="3399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r-FR"/>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p:cNvGrpSpPr/>
        <p:nvPr/>
      </p:nvGrpSpPr>
      <p:grpSpPr>
        <a:xfrm>
          <a:off x="0" y="0"/>
          <a:ext cx="0" cy="0"/>
          <a:chOff x="0" y="0"/>
          <a:chExt cx="0" cy="0"/>
        </a:xfrm>
      </p:grpSpPr>
      <p:sp>
        <p:nvSpPr>
          <p:cNvPr id="512" name="Google Shape;512;p69:notes"/>
          <p:cNvSpPr>
            <a:spLocks noGrp="1" noRot="1" noChangeAspect="1"/>
          </p:cNvSpPr>
          <p:nvPr>
            <p:ph type="sldImg" idx="2"/>
          </p:nvPr>
        </p:nvSpPr>
        <p:spPr>
          <a:xfrm>
            <a:off x="3263900" y="509588"/>
            <a:ext cx="3398838"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3" name="Google Shape;513;p69:notes"/>
          <p:cNvSpPr txBox="1">
            <a:spLocks noGrp="1"/>
          </p:cNvSpPr>
          <p:nvPr>
            <p:ph type="body" idx="1"/>
          </p:nvPr>
        </p:nvSpPr>
        <p:spPr>
          <a:xfrm>
            <a:off x="992665" y="3228896"/>
            <a:ext cx="7941300" cy="3059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14" name="Google Shape;514;p69:notes"/>
          <p:cNvSpPr txBox="1">
            <a:spLocks noGrp="1"/>
          </p:cNvSpPr>
          <p:nvPr>
            <p:ph type="sldNum" idx="12"/>
          </p:nvPr>
        </p:nvSpPr>
        <p:spPr>
          <a:xfrm>
            <a:off x="5622799" y="6456611"/>
            <a:ext cx="4301400" cy="3399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r-FR"/>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0"/>
        <p:cNvGrpSpPr/>
        <p:nvPr/>
      </p:nvGrpSpPr>
      <p:grpSpPr>
        <a:xfrm>
          <a:off x="0" y="0"/>
          <a:ext cx="0" cy="0"/>
          <a:chOff x="0" y="0"/>
          <a:chExt cx="0" cy="0"/>
        </a:xfrm>
      </p:grpSpPr>
      <p:sp>
        <p:nvSpPr>
          <p:cNvPr id="521" name="Google Shape;521;p70:notes"/>
          <p:cNvSpPr>
            <a:spLocks noGrp="1" noRot="1" noChangeAspect="1"/>
          </p:cNvSpPr>
          <p:nvPr>
            <p:ph type="sldImg" idx="2"/>
          </p:nvPr>
        </p:nvSpPr>
        <p:spPr>
          <a:xfrm>
            <a:off x="3263900" y="509588"/>
            <a:ext cx="3398838"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2" name="Google Shape;522;p70:notes"/>
          <p:cNvSpPr txBox="1">
            <a:spLocks noGrp="1"/>
          </p:cNvSpPr>
          <p:nvPr>
            <p:ph type="body" idx="1"/>
          </p:nvPr>
        </p:nvSpPr>
        <p:spPr>
          <a:xfrm>
            <a:off x="992665" y="3228896"/>
            <a:ext cx="7941300" cy="3059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23" name="Google Shape;523;p70:notes"/>
          <p:cNvSpPr txBox="1">
            <a:spLocks noGrp="1"/>
          </p:cNvSpPr>
          <p:nvPr>
            <p:ph type="sldNum" idx="12"/>
          </p:nvPr>
        </p:nvSpPr>
        <p:spPr>
          <a:xfrm>
            <a:off x="5622799" y="6456611"/>
            <a:ext cx="4301400" cy="3399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fr-FR" sz="1400" b="0" i="0" u="none" strike="noStrike" cap="none">
                <a:solidFill>
                  <a:srgbClr val="000000"/>
                </a:solidFill>
                <a:latin typeface="Arial"/>
                <a:ea typeface="Arial"/>
                <a:cs typeface="Arial"/>
                <a:sym typeface="Arial"/>
              </a:rPr>
              <a:t>37</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Google Shape;531;p71:notes"/>
          <p:cNvSpPr>
            <a:spLocks noGrp="1" noRot="1" noChangeAspect="1"/>
          </p:cNvSpPr>
          <p:nvPr>
            <p:ph type="sldImg" idx="2"/>
          </p:nvPr>
        </p:nvSpPr>
        <p:spPr>
          <a:xfrm>
            <a:off x="3263900" y="509588"/>
            <a:ext cx="3398838"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2" name="Google Shape;532;p71:notes"/>
          <p:cNvSpPr txBox="1">
            <a:spLocks noGrp="1"/>
          </p:cNvSpPr>
          <p:nvPr>
            <p:ph type="body" idx="1"/>
          </p:nvPr>
        </p:nvSpPr>
        <p:spPr>
          <a:xfrm>
            <a:off x="992665" y="3228896"/>
            <a:ext cx="7941300" cy="3059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33" name="Google Shape;533;p71:notes"/>
          <p:cNvSpPr txBox="1">
            <a:spLocks noGrp="1"/>
          </p:cNvSpPr>
          <p:nvPr>
            <p:ph type="sldNum" idx="12"/>
          </p:nvPr>
        </p:nvSpPr>
        <p:spPr>
          <a:xfrm>
            <a:off x="5622799" y="6456611"/>
            <a:ext cx="4301400" cy="3399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r-FR"/>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1"/>
        <p:cNvGrpSpPr/>
        <p:nvPr/>
      </p:nvGrpSpPr>
      <p:grpSpPr>
        <a:xfrm>
          <a:off x="0" y="0"/>
          <a:ext cx="0" cy="0"/>
          <a:chOff x="0" y="0"/>
          <a:chExt cx="0" cy="0"/>
        </a:xfrm>
      </p:grpSpPr>
      <p:sp>
        <p:nvSpPr>
          <p:cNvPr id="542" name="Google Shape;542;p72:notes"/>
          <p:cNvSpPr>
            <a:spLocks noGrp="1" noRot="1" noChangeAspect="1"/>
          </p:cNvSpPr>
          <p:nvPr>
            <p:ph type="sldImg" idx="2"/>
          </p:nvPr>
        </p:nvSpPr>
        <p:spPr>
          <a:xfrm>
            <a:off x="3263900" y="509588"/>
            <a:ext cx="3398838"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3" name="Google Shape;543;p72:notes"/>
          <p:cNvSpPr txBox="1">
            <a:spLocks noGrp="1"/>
          </p:cNvSpPr>
          <p:nvPr>
            <p:ph type="body" idx="1"/>
          </p:nvPr>
        </p:nvSpPr>
        <p:spPr>
          <a:xfrm>
            <a:off x="992665" y="3228896"/>
            <a:ext cx="7941300" cy="3059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44" name="Google Shape;544;p72:notes"/>
          <p:cNvSpPr txBox="1">
            <a:spLocks noGrp="1"/>
          </p:cNvSpPr>
          <p:nvPr>
            <p:ph type="sldNum" idx="12"/>
          </p:nvPr>
        </p:nvSpPr>
        <p:spPr>
          <a:xfrm>
            <a:off x="5622799" y="6456611"/>
            <a:ext cx="4301400" cy="3399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r-FR"/>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26:notes"/>
          <p:cNvSpPr>
            <a:spLocks noGrp="1" noRot="1" noChangeAspect="1"/>
          </p:cNvSpPr>
          <p:nvPr>
            <p:ph type="sldImg" idx="2"/>
          </p:nvPr>
        </p:nvSpPr>
        <p:spPr>
          <a:xfrm>
            <a:off x="3263900" y="509588"/>
            <a:ext cx="3398838"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0" name="Google Shape;130;p26:notes"/>
          <p:cNvSpPr txBox="1">
            <a:spLocks noGrp="1"/>
          </p:cNvSpPr>
          <p:nvPr>
            <p:ph type="body" idx="1"/>
          </p:nvPr>
        </p:nvSpPr>
        <p:spPr>
          <a:xfrm>
            <a:off x="992665" y="3228896"/>
            <a:ext cx="7941300" cy="3059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1" name="Google Shape;131;p26:notes"/>
          <p:cNvSpPr txBox="1">
            <a:spLocks noGrp="1"/>
          </p:cNvSpPr>
          <p:nvPr>
            <p:ph type="sldNum" idx="12"/>
          </p:nvPr>
        </p:nvSpPr>
        <p:spPr>
          <a:xfrm>
            <a:off x="5622799" y="6456611"/>
            <a:ext cx="4301400" cy="3399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fr-FR" sz="1400" b="0" i="0" u="none" strike="noStrike" cap="none">
                <a:solidFill>
                  <a:srgbClr val="000000"/>
                </a:solidFill>
                <a:latin typeface="Arial"/>
                <a:ea typeface="Arial"/>
                <a:cs typeface="Arial"/>
                <a:sym typeface="Arial"/>
              </a:rPr>
              <a:t>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
        <p:cNvGrpSpPr/>
        <p:nvPr/>
      </p:nvGrpSpPr>
      <p:grpSpPr>
        <a:xfrm>
          <a:off x="0" y="0"/>
          <a:ext cx="0" cy="0"/>
          <a:chOff x="0" y="0"/>
          <a:chExt cx="0" cy="0"/>
        </a:xfrm>
      </p:grpSpPr>
      <p:sp>
        <p:nvSpPr>
          <p:cNvPr id="555" name="Google Shape;555;p73:notes"/>
          <p:cNvSpPr>
            <a:spLocks noGrp="1" noRot="1" noChangeAspect="1"/>
          </p:cNvSpPr>
          <p:nvPr>
            <p:ph type="sldImg" idx="2"/>
          </p:nvPr>
        </p:nvSpPr>
        <p:spPr>
          <a:xfrm>
            <a:off x="3263900" y="509588"/>
            <a:ext cx="3398838"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6" name="Google Shape;556;p73:notes"/>
          <p:cNvSpPr txBox="1">
            <a:spLocks noGrp="1"/>
          </p:cNvSpPr>
          <p:nvPr>
            <p:ph type="body" idx="1"/>
          </p:nvPr>
        </p:nvSpPr>
        <p:spPr>
          <a:xfrm>
            <a:off x="992665" y="3228896"/>
            <a:ext cx="7941300" cy="3059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57" name="Google Shape;557;p73:notes"/>
          <p:cNvSpPr txBox="1">
            <a:spLocks noGrp="1"/>
          </p:cNvSpPr>
          <p:nvPr>
            <p:ph type="sldNum" idx="12"/>
          </p:nvPr>
        </p:nvSpPr>
        <p:spPr>
          <a:xfrm>
            <a:off x="5622799" y="6456611"/>
            <a:ext cx="4301400" cy="3399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r-FR"/>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2"/>
        <p:cNvGrpSpPr/>
        <p:nvPr/>
      </p:nvGrpSpPr>
      <p:grpSpPr>
        <a:xfrm>
          <a:off x="0" y="0"/>
          <a:ext cx="0" cy="0"/>
          <a:chOff x="0" y="0"/>
          <a:chExt cx="0" cy="0"/>
        </a:xfrm>
      </p:grpSpPr>
      <p:sp>
        <p:nvSpPr>
          <p:cNvPr id="573" name="Google Shape;573;p74:notes"/>
          <p:cNvSpPr txBox="1">
            <a:spLocks noGrp="1"/>
          </p:cNvSpPr>
          <p:nvPr>
            <p:ph type="body" idx="1"/>
          </p:nvPr>
        </p:nvSpPr>
        <p:spPr>
          <a:xfrm>
            <a:off x="992665" y="3228896"/>
            <a:ext cx="7941310" cy="305895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74" name="Google Shape;574;p74:notes"/>
          <p:cNvSpPr>
            <a:spLocks noGrp="1" noRot="1" noChangeAspect="1"/>
          </p:cNvSpPr>
          <p:nvPr>
            <p:ph type="sldImg" idx="2"/>
          </p:nvPr>
        </p:nvSpPr>
        <p:spPr>
          <a:xfrm>
            <a:off x="3263900" y="509588"/>
            <a:ext cx="3398838"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1"/>
        <p:cNvGrpSpPr/>
        <p:nvPr/>
      </p:nvGrpSpPr>
      <p:grpSpPr>
        <a:xfrm>
          <a:off x="0" y="0"/>
          <a:ext cx="0" cy="0"/>
          <a:chOff x="0" y="0"/>
          <a:chExt cx="0" cy="0"/>
        </a:xfrm>
      </p:grpSpPr>
      <p:sp>
        <p:nvSpPr>
          <p:cNvPr id="612" name="Google Shape;612;p75:notes"/>
          <p:cNvSpPr>
            <a:spLocks noGrp="1" noRot="1" noChangeAspect="1"/>
          </p:cNvSpPr>
          <p:nvPr>
            <p:ph type="sldImg" idx="2"/>
          </p:nvPr>
        </p:nvSpPr>
        <p:spPr>
          <a:xfrm>
            <a:off x="3263900" y="509588"/>
            <a:ext cx="3398838"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3" name="Google Shape;613;p75:notes"/>
          <p:cNvSpPr txBox="1">
            <a:spLocks noGrp="1"/>
          </p:cNvSpPr>
          <p:nvPr>
            <p:ph type="body" idx="1"/>
          </p:nvPr>
        </p:nvSpPr>
        <p:spPr>
          <a:xfrm>
            <a:off x="992665" y="3228896"/>
            <a:ext cx="7941300" cy="3059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14" name="Google Shape;614;p75:notes"/>
          <p:cNvSpPr txBox="1">
            <a:spLocks noGrp="1"/>
          </p:cNvSpPr>
          <p:nvPr>
            <p:ph type="sldNum" idx="12"/>
          </p:nvPr>
        </p:nvSpPr>
        <p:spPr>
          <a:xfrm>
            <a:off x="5622799" y="6456611"/>
            <a:ext cx="4301400" cy="3399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r-FR"/>
              <a:t>42</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0"/>
        <p:cNvGrpSpPr/>
        <p:nvPr/>
      </p:nvGrpSpPr>
      <p:grpSpPr>
        <a:xfrm>
          <a:off x="0" y="0"/>
          <a:ext cx="0" cy="0"/>
          <a:chOff x="0" y="0"/>
          <a:chExt cx="0" cy="0"/>
        </a:xfrm>
      </p:grpSpPr>
      <p:sp>
        <p:nvSpPr>
          <p:cNvPr id="621" name="Google Shape;621;p76:notes"/>
          <p:cNvSpPr>
            <a:spLocks noGrp="1" noRot="1" noChangeAspect="1"/>
          </p:cNvSpPr>
          <p:nvPr>
            <p:ph type="sldImg" idx="2"/>
          </p:nvPr>
        </p:nvSpPr>
        <p:spPr>
          <a:xfrm>
            <a:off x="3263900" y="509588"/>
            <a:ext cx="3398838"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2" name="Google Shape;622;p76:notes"/>
          <p:cNvSpPr txBox="1">
            <a:spLocks noGrp="1"/>
          </p:cNvSpPr>
          <p:nvPr>
            <p:ph type="body" idx="1"/>
          </p:nvPr>
        </p:nvSpPr>
        <p:spPr>
          <a:xfrm>
            <a:off x="992665" y="3228896"/>
            <a:ext cx="7941300" cy="3059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23" name="Google Shape;623;p76:notes"/>
          <p:cNvSpPr txBox="1">
            <a:spLocks noGrp="1"/>
          </p:cNvSpPr>
          <p:nvPr>
            <p:ph type="sldNum" idx="12"/>
          </p:nvPr>
        </p:nvSpPr>
        <p:spPr>
          <a:xfrm>
            <a:off x="5622799" y="6456611"/>
            <a:ext cx="4301400" cy="3399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r-FR"/>
              <a:t>43</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9"/>
        <p:cNvGrpSpPr/>
        <p:nvPr/>
      </p:nvGrpSpPr>
      <p:grpSpPr>
        <a:xfrm>
          <a:off x="0" y="0"/>
          <a:ext cx="0" cy="0"/>
          <a:chOff x="0" y="0"/>
          <a:chExt cx="0" cy="0"/>
        </a:xfrm>
      </p:grpSpPr>
      <p:sp>
        <p:nvSpPr>
          <p:cNvPr id="630" name="Google Shape;630;p77:notes"/>
          <p:cNvSpPr txBox="1">
            <a:spLocks noGrp="1"/>
          </p:cNvSpPr>
          <p:nvPr>
            <p:ph type="body" idx="1"/>
          </p:nvPr>
        </p:nvSpPr>
        <p:spPr>
          <a:xfrm>
            <a:off x="992665" y="3228896"/>
            <a:ext cx="7941310" cy="305895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31" name="Google Shape;631;p77:notes"/>
          <p:cNvSpPr>
            <a:spLocks noGrp="1" noRot="1" noChangeAspect="1"/>
          </p:cNvSpPr>
          <p:nvPr>
            <p:ph type="sldImg" idx="2"/>
          </p:nvPr>
        </p:nvSpPr>
        <p:spPr>
          <a:xfrm>
            <a:off x="3263900" y="509588"/>
            <a:ext cx="3398838"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9"/>
        <p:cNvGrpSpPr/>
        <p:nvPr/>
      </p:nvGrpSpPr>
      <p:grpSpPr>
        <a:xfrm>
          <a:off x="0" y="0"/>
          <a:ext cx="0" cy="0"/>
          <a:chOff x="0" y="0"/>
          <a:chExt cx="0" cy="0"/>
        </a:xfrm>
      </p:grpSpPr>
      <p:sp>
        <p:nvSpPr>
          <p:cNvPr id="770" name="Google Shape;770;p78:notes"/>
          <p:cNvSpPr>
            <a:spLocks noGrp="1" noRot="1" noChangeAspect="1"/>
          </p:cNvSpPr>
          <p:nvPr>
            <p:ph type="sldImg" idx="2"/>
          </p:nvPr>
        </p:nvSpPr>
        <p:spPr>
          <a:xfrm>
            <a:off x="3263900" y="509588"/>
            <a:ext cx="3398838"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71" name="Google Shape;771;p78:notes"/>
          <p:cNvSpPr txBox="1">
            <a:spLocks noGrp="1"/>
          </p:cNvSpPr>
          <p:nvPr>
            <p:ph type="body" idx="1"/>
          </p:nvPr>
        </p:nvSpPr>
        <p:spPr>
          <a:xfrm>
            <a:off x="992665" y="3228896"/>
            <a:ext cx="7941300" cy="3059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72" name="Google Shape;772;p78:notes"/>
          <p:cNvSpPr txBox="1">
            <a:spLocks noGrp="1"/>
          </p:cNvSpPr>
          <p:nvPr>
            <p:ph type="sldNum" idx="12"/>
          </p:nvPr>
        </p:nvSpPr>
        <p:spPr>
          <a:xfrm>
            <a:off x="5622799" y="6456611"/>
            <a:ext cx="4301400" cy="3399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r-FR"/>
              <a:t>45</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8"/>
        <p:cNvGrpSpPr/>
        <p:nvPr/>
      </p:nvGrpSpPr>
      <p:grpSpPr>
        <a:xfrm>
          <a:off x="0" y="0"/>
          <a:ext cx="0" cy="0"/>
          <a:chOff x="0" y="0"/>
          <a:chExt cx="0" cy="0"/>
        </a:xfrm>
      </p:grpSpPr>
      <p:sp>
        <p:nvSpPr>
          <p:cNvPr id="779" name="Google Shape;779;p79:notes"/>
          <p:cNvSpPr>
            <a:spLocks noGrp="1" noRot="1" noChangeAspect="1"/>
          </p:cNvSpPr>
          <p:nvPr>
            <p:ph type="sldImg" idx="2"/>
          </p:nvPr>
        </p:nvSpPr>
        <p:spPr>
          <a:xfrm>
            <a:off x="3263900" y="509588"/>
            <a:ext cx="3398838"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80" name="Google Shape;780;p79:notes"/>
          <p:cNvSpPr txBox="1">
            <a:spLocks noGrp="1"/>
          </p:cNvSpPr>
          <p:nvPr>
            <p:ph type="body" idx="1"/>
          </p:nvPr>
        </p:nvSpPr>
        <p:spPr>
          <a:xfrm>
            <a:off x="992665" y="3228896"/>
            <a:ext cx="7941300" cy="3059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81" name="Google Shape;781;p79:notes"/>
          <p:cNvSpPr txBox="1">
            <a:spLocks noGrp="1"/>
          </p:cNvSpPr>
          <p:nvPr>
            <p:ph type="sldNum" idx="12"/>
          </p:nvPr>
        </p:nvSpPr>
        <p:spPr>
          <a:xfrm>
            <a:off x="5622799" y="6456611"/>
            <a:ext cx="4301400" cy="3399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r-FR"/>
              <a:t>46</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7"/>
        <p:cNvGrpSpPr/>
        <p:nvPr/>
      </p:nvGrpSpPr>
      <p:grpSpPr>
        <a:xfrm>
          <a:off x="0" y="0"/>
          <a:ext cx="0" cy="0"/>
          <a:chOff x="0" y="0"/>
          <a:chExt cx="0" cy="0"/>
        </a:xfrm>
      </p:grpSpPr>
      <p:sp>
        <p:nvSpPr>
          <p:cNvPr id="788" name="Google Shape;788;g345f6121e9d_0_10:notes"/>
          <p:cNvSpPr txBox="1">
            <a:spLocks noGrp="1"/>
          </p:cNvSpPr>
          <p:nvPr>
            <p:ph type="body" idx="1"/>
          </p:nvPr>
        </p:nvSpPr>
        <p:spPr>
          <a:xfrm>
            <a:off x="992665" y="3228896"/>
            <a:ext cx="7941310" cy="305895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89" name="Google Shape;789;g345f6121e9d_0_10:notes"/>
          <p:cNvSpPr>
            <a:spLocks noGrp="1" noRot="1" noChangeAspect="1"/>
          </p:cNvSpPr>
          <p:nvPr>
            <p:ph type="sldImg" idx="2"/>
          </p:nvPr>
        </p:nvSpPr>
        <p:spPr>
          <a:xfrm>
            <a:off x="3263900" y="509588"/>
            <a:ext cx="3398838"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8"/>
        <p:cNvGrpSpPr/>
        <p:nvPr/>
      </p:nvGrpSpPr>
      <p:grpSpPr>
        <a:xfrm>
          <a:off x="0" y="0"/>
          <a:ext cx="0" cy="0"/>
          <a:chOff x="0" y="0"/>
          <a:chExt cx="0" cy="0"/>
        </a:xfrm>
      </p:grpSpPr>
      <p:sp>
        <p:nvSpPr>
          <p:cNvPr id="879" name="Google Shape;879;p80:notes"/>
          <p:cNvSpPr>
            <a:spLocks noGrp="1" noRot="1" noChangeAspect="1"/>
          </p:cNvSpPr>
          <p:nvPr>
            <p:ph type="sldImg" idx="2"/>
          </p:nvPr>
        </p:nvSpPr>
        <p:spPr>
          <a:xfrm>
            <a:off x="3263900" y="509588"/>
            <a:ext cx="3398838"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0" name="Google Shape;880;p80:notes"/>
          <p:cNvSpPr txBox="1">
            <a:spLocks noGrp="1"/>
          </p:cNvSpPr>
          <p:nvPr>
            <p:ph type="body" idx="1"/>
          </p:nvPr>
        </p:nvSpPr>
        <p:spPr>
          <a:xfrm>
            <a:off x="992665" y="3228896"/>
            <a:ext cx="7941300" cy="3059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81" name="Google Shape;881;p80:notes"/>
          <p:cNvSpPr txBox="1">
            <a:spLocks noGrp="1"/>
          </p:cNvSpPr>
          <p:nvPr>
            <p:ph type="sldNum" idx="12"/>
          </p:nvPr>
        </p:nvSpPr>
        <p:spPr>
          <a:xfrm>
            <a:off x="5622799" y="6456611"/>
            <a:ext cx="4301400" cy="3399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r-FR"/>
              <a:t>48</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7"/>
        <p:cNvGrpSpPr/>
        <p:nvPr/>
      </p:nvGrpSpPr>
      <p:grpSpPr>
        <a:xfrm>
          <a:off x="0" y="0"/>
          <a:ext cx="0" cy="0"/>
          <a:chOff x="0" y="0"/>
          <a:chExt cx="0" cy="0"/>
        </a:xfrm>
      </p:grpSpPr>
      <p:sp>
        <p:nvSpPr>
          <p:cNvPr id="888" name="Google Shape;888;p19:notes"/>
          <p:cNvSpPr>
            <a:spLocks noGrp="1" noRot="1" noChangeAspect="1"/>
          </p:cNvSpPr>
          <p:nvPr>
            <p:ph type="sldImg" idx="2"/>
          </p:nvPr>
        </p:nvSpPr>
        <p:spPr>
          <a:xfrm>
            <a:off x="3263900" y="509588"/>
            <a:ext cx="3398838"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9" name="Google Shape;889;p19:notes"/>
          <p:cNvSpPr txBox="1">
            <a:spLocks noGrp="1"/>
          </p:cNvSpPr>
          <p:nvPr>
            <p:ph type="body" idx="1"/>
          </p:nvPr>
        </p:nvSpPr>
        <p:spPr>
          <a:xfrm>
            <a:off x="992665" y="3228896"/>
            <a:ext cx="7941300" cy="3059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90" name="Google Shape;890;p19:notes"/>
          <p:cNvSpPr txBox="1">
            <a:spLocks noGrp="1"/>
          </p:cNvSpPr>
          <p:nvPr>
            <p:ph type="sldNum" idx="12"/>
          </p:nvPr>
        </p:nvSpPr>
        <p:spPr>
          <a:xfrm>
            <a:off x="5622799" y="6456611"/>
            <a:ext cx="4301400" cy="3399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r-FR"/>
              <a:t>49</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27:notes"/>
          <p:cNvSpPr>
            <a:spLocks noGrp="1" noRot="1" noChangeAspect="1"/>
          </p:cNvSpPr>
          <p:nvPr>
            <p:ph type="sldImg" idx="2"/>
          </p:nvPr>
        </p:nvSpPr>
        <p:spPr>
          <a:xfrm>
            <a:off x="3263900" y="509588"/>
            <a:ext cx="3398838"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 name="Google Shape;140;p27:notes"/>
          <p:cNvSpPr txBox="1">
            <a:spLocks noGrp="1"/>
          </p:cNvSpPr>
          <p:nvPr>
            <p:ph type="body" idx="1"/>
          </p:nvPr>
        </p:nvSpPr>
        <p:spPr>
          <a:xfrm>
            <a:off x="992665" y="3228896"/>
            <a:ext cx="7941300" cy="3059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fr-FR"/>
              <a:t>Echange avec les participants pour vérifier l’appropriation des objectifs du tableau de bord - 5 minutes</a:t>
            </a:r>
            <a:endParaRPr/>
          </a:p>
        </p:txBody>
      </p:sp>
      <p:sp>
        <p:nvSpPr>
          <p:cNvPr id="141" name="Google Shape;141;p27:notes"/>
          <p:cNvSpPr txBox="1">
            <a:spLocks noGrp="1"/>
          </p:cNvSpPr>
          <p:nvPr>
            <p:ph type="sldNum" idx="12"/>
          </p:nvPr>
        </p:nvSpPr>
        <p:spPr>
          <a:xfrm>
            <a:off x="5622799" y="6456611"/>
            <a:ext cx="4301400" cy="3399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r-FR"/>
              <a:t>5</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8"/>
        <p:cNvGrpSpPr/>
        <p:nvPr/>
      </p:nvGrpSpPr>
      <p:grpSpPr>
        <a:xfrm>
          <a:off x="0" y="0"/>
          <a:ext cx="0" cy="0"/>
          <a:chOff x="0" y="0"/>
          <a:chExt cx="0" cy="0"/>
        </a:xfrm>
      </p:grpSpPr>
      <p:sp>
        <p:nvSpPr>
          <p:cNvPr id="899" name="Google Shape;899;p81:notes"/>
          <p:cNvSpPr>
            <a:spLocks noGrp="1" noRot="1" noChangeAspect="1"/>
          </p:cNvSpPr>
          <p:nvPr>
            <p:ph type="sldImg" idx="2"/>
          </p:nvPr>
        </p:nvSpPr>
        <p:spPr>
          <a:xfrm>
            <a:off x="3263900" y="509588"/>
            <a:ext cx="3398838"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00" name="Google Shape;900;p81:notes"/>
          <p:cNvSpPr txBox="1">
            <a:spLocks noGrp="1"/>
          </p:cNvSpPr>
          <p:nvPr>
            <p:ph type="body" idx="1"/>
          </p:nvPr>
        </p:nvSpPr>
        <p:spPr>
          <a:xfrm>
            <a:off x="992665" y="3228896"/>
            <a:ext cx="7941300" cy="3059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01" name="Google Shape;901;p81:notes"/>
          <p:cNvSpPr txBox="1">
            <a:spLocks noGrp="1"/>
          </p:cNvSpPr>
          <p:nvPr>
            <p:ph type="sldNum" idx="12"/>
          </p:nvPr>
        </p:nvSpPr>
        <p:spPr>
          <a:xfrm>
            <a:off x="5622799" y="6456611"/>
            <a:ext cx="4301400" cy="3399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fr-FR" sz="1400" b="0" i="0" u="none" strike="noStrike" cap="none">
                <a:solidFill>
                  <a:srgbClr val="000000"/>
                </a:solidFill>
                <a:latin typeface="Arial"/>
                <a:ea typeface="Arial"/>
                <a:cs typeface="Arial"/>
                <a:sym typeface="Arial"/>
              </a:rPr>
              <a:t>50</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9"/>
        <p:cNvGrpSpPr/>
        <p:nvPr/>
      </p:nvGrpSpPr>
      <p:grpSpPr>
        <a:xfrm>
          <a:off x="0" y="0"/>
          <a:ext cx="0" cy="0"/>
          <a:chOff x="0" y="0"/>
          <a:chExt cx="0" cy="0"/>
        </a:xfrm>
      </p:grpSpPr>
      <p:sp>
        <p:nvSpPr>
          <p:cNvPr id="910" name="Google Shape;910;g35a450e2001_0_0:notes"/>
          <p:cNvSpPr>
            <a:spLocks noGrp="1" noRot="1" noChangeAspect="1"/>
          </p:cNvSpPr>
          <p:nvPr>
            <p:ph type="sldImg" idx="2"/>
          </p:nvPr>
        </p:nvSpPr>
        <p:spPr>
          <a:xfrm>
            <a:off x="3263900" y="509588"/>
            <a:ext cx="3398838"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1" name="Google Shape;911;g35a450e2001_0_0:notes"/>
          <p:cNvSpPr txBox="1">
            <a:spLocks noGrp="1"/>
          </p:cNvSpPr>
          <p:nvPr>
            <p:ph type="body" idx="1"/>
          </p:nvPr>
        </p:nvSpPr>
        <p:spPr>
          <a:xfrm>
            <a:off x="992665" y="3228896"/>
            <a:ext cx="7941300" cy="3059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fr-FR"/>
              <a:t>Noter les bonnes pratiques évoquées par les participant·e·s</a:t>
            </a:r>
            <a:endParaRPr/>
          </a:p>
        </p:txBody>
      </p:sp>
      <p:sp>
        <p:nvSpPr>
          <p:cNvPr id="912" name="Google Shape;912;g35a450e2001_0_0:notes"/>
          <p:cNvSpPr txBox="1">
            <a:spLocks noGrp="1"/>
          </p:cNvSpPr>
          <p:nvPr>
            <p:ph type="sldNum" idx="12"/>
          </p:nvPr>
        </p:nvSpPr>
        <p:spPr>
          <a:xfrm>
            <a:off x="5622799" y="6456611"/>
            <a:ext cx="4301400" cy="3399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r-FR"/>
              <a:t>51</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9"/>
        <p:cNvGrpSpPr/>
        <p:nvPr/>
      </p:nvGrpSpPr>
      <p:grpSpPr>
        <a:xfrm>
          <a:off x="0" y="0"/>
          <a:ext cx="0" cy="0"/>
          <a:chOff x="0" y="0"/>
          <a:chExt cx="0" cy="0"/>
        </a:xfrm>
      </p:grpSpPr>
      <p:sp>
        <p:nvSpPr>
          <p:cNvPr id="920" name="Google Shape;920;p17:notes"/>
          <p:cNvSpPr>
            <a:spLocks noGrp="1" noRot="1" noChangeAspect="1"/>
          </p:cNvSpPr>
          <p:nvPr>
            <p:ph type="sldImg" idx="2"/>
          </p:nvPr>
        </p:nvSpPr>
        <p:spPr>
          <a:xfrm>
            <a:off x="3263900" y="509588"/>
            <a:ext cx="3398838"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1" name="Google Shape;921;p17:notes"/>
          <p:cNvSpPr txBox="1">
            <a:spLocks noGrp="1"/>
          </p:cNvSpPr>
          <p:nvPr>
            <p:ph type="body" idx="1"/>
          </p:nvPr>
        </p:nvSpPr>
        <p:spPr>
          <a:xfrm>
            <a:off x="992665" y="3228896"/>
            <a:ext cx="7941300" cy="3059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22" name="Google Shape;922;p17:notes"/>
          <p:cNvSpPr txBox="1">
            <a:spLocks noGrp="1"/>
          </p:cNvSpPr>
          <p:nvPr>
            <p:ph type="sldNum" idx="12"/>
          </p:nvPr>
        </p:nvSpPr>
        <p:spPr>
          <a:xfrm>
            <a:off x="5622799" y="6456611"/>
            <a:ext cx="4301400" cy="3399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r-FR"/>
              <a:t>52</a:t>
            </a:fld>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5"/>
        <p:cNvGrpSpPr/>
        <p:nvPr/>
      </p:nvGrpSpPr>
      <p:grpSpPr>
        <a:xfrm>
          <a:off x="0" y="0"/>
          <a:ext cx="0" cy="0"/>
          <a:chOff x="0" y="0"/>
          <a:chExt cx="0" cy="0"/>
        </a:xfrm>
      </p:grpSpPr>
      <p:sp>
        <p:nvSpPr>
          <p:cNvPr id="936" name="Google Shape;936;g345f6121e9d_0_20:notes"/>
          <p:cNvSpPr>
            <a:spLocks noGrp="1" noRot="1" noChangeAspect="1"/>
          </p:cNvSpPr>
          <p:nvPr>
            <p:ph type="sldImg" idx="2"/>
          </p:nvPr>
        </p:nvSpPr>
        <p:spPr>
          <a:xfrm>
            <a:off x="3263900" y="509588"/>
            <a:ext cx="3398838"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7" name="Google Shape;937;g345f6121e9d_0_20:notes"/>
          <p:cNvSpPr txBox="1">
            <a:spLocks noGrp="1"/>
          </p:cNvSpPr>
          <p:nvPr>
            <p:ph type="body" idx="1"/>
          </p:nvPr>
        </p:nvSpPr>
        <p:spPr>
          <a:xfrm>
            <a:off x="992665" y="3228896"/>
            <a:ext cx="7941300" cy="3059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38" name="Google Shape;938;g345f6121e9d_0_20:notes"/>
          <p:cNvSpPr txBox="1">
            <a:spLocks noGrp="1"/>
          </p:cNvSpPr>
          <p:nvPr>
            <p:ph type="sldNum" idx="12"/>
          </p:nvPr>
        </p:nvSpPr>
        <p:spPr>
          <a:xfrm>
            <a:off x="5622799" y="6456611"/>
            <a:ext cx="4301400" cy="3399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r-FR"/>
              <a:t>53</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9:notes"/>
          <p:cNvSpPr>
            <a:spLocks noGrp="1" noRot="1" noChangeAspect="1"/>
          </p:cNvSpPr>
          <p:nvPr>
            <p:ph type="sldImg" idx="2"/>
          </p:nvPr>
        </p:nvSpPr>
        <p:spPr>
          <a:xfrm>
            <a:off x="3263900" y="509588"/>
            <a:ext cx="3398838"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1" name="Google Shape;151;p9:notes"/>
          <p:cNvSpPr txBox="1">
            <a:spLocks noGrp="1"/>
          </p:cNvSpPr>
          <p:nvPr>
            <p:ph type="body" idx="1"/>
          </p:nvPr>
        </p:nvSpPr>
        <p:spPr>
          <a:xfrm>
            <a:off x="992665" y="3228896"/>
            <a:ext cx="7941300" cy="3059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fr-FR"/>
              <a:t>Echange avec les participants pour vérifier l’appropriation des objectifs du tableau de bord - 5 minutes</a:t>
            </a:r>
            <a:endParaRPr/>
          </a:p>
        </p:txBody>
      </p:sp>
      <p:sp>
        <p:nvSpPr>
          <p:cNvPr id="152" name="Google Shape;152;p9:notes"/>
          <p:cNvSpPr txBox="1">
            <a:spLocks noGrp="1"/>
          </p:cNvSpPr>
          <p:nvPr>
            <p:ph type="sldNum" idx="12"/>
          </p:nvPr>
        </p:nvSpPr>
        <p:spPr>
          <a:xfrm>
            <a:off x="5622799" y="6456611"/>
            <a:ext cx="4301400" cy="3399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r-FR"/>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28:notes"/>
          <p:cNvSpPr>
            <a:spLocks noGrp="1" noRot="1" noChangeAspect="1"/>
          </p:cNvSpPr>
          <p:nvPr>
            <p:ph type="sldImg" idx="2"/>
          </p:nvPr>
        </p:nvSpPr>
        <p:spPr>
          <a:xfrm>
            <a:off x="3263900" y="509588"/>
            <a:ext cx="3398838"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3" name="Google Shape;163;p28:notes"/>
          <p:cNvSpPr txBox="1">
            <a:spLocks noGrp="1"/>
          </p:cNvSpPr>
          <p:nvPr>
            <p:ph type="body" idx="1"/>
          </p:nvPr>
        </p:nvSpPr>
        <p:spPr>
          <a:xfrm>
            <a:off x="992665" y="3228896"/>
            <a:ext cx="7941300" cy="3059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fr-FR"/>
              <a:t>Echange avec les participants pour vérifier l’appropriation des objectifs du tableau de bord - 5 minutes</a:t>
            </a:r>
            <a:endParaRPr/>
          </a:p>
        </p:txBody>
      </p:sp>
      <p:sp>
        <p:nvSpPr>
          <p:cNvPr id="164" name="Google Shape;164;p28:notes"/>
          <p:cNvSpPr txBox="1">
            <a:spLocks noGrp="1"/>
          </p:cNvSpPr>
          <p:nvPr>
            <p:ph type="sldNum" idx="12"/>
          </p:nvPr>
        </p:nvSpPr>
        <p:spPr>
          <a:xfrm>
            <a:off x="5622799" y="6456611"/>
            <a:ext cx="4301400" cy="3399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r-FR"/>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29:notes"/>
          <p:cNvSpPr>
            <a:spLocks noGrp="1" noRot="1" noChangeAspect="1"/>
          </p:cNvSpPr>
          <p:nvPr>
            <p:ph type="sldImg" idx="2"/>
          </p:nvPr>
        </p:nvSpPr>
        <p:spPr>
          <a:xfrm>
            <a:off x="3263900" y="509588"/>
            <a:ext cx="3398838"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2" name="Google Shape;172;p29:notes"/>
          <p:cNvSpPr txBox="1">
            <a:spLocks noGrp="1"/>
          </p:cNvSpPr>
          <p:nvPr>
            <p:ph type="body" idx="1"/>
          </p:nvPr>
        </p:nvSpPr>
        <p:spPr>
          <a:xfrm>
            <a:off x="992665" y="3228896"/>
            <a:ext cx="7941300" cy="3059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3" name="Google Shape;173;p29:notes"/>
          <p:cNvSpPr txBox="1">
            <a:spLocks noGrp="1"/>
          </p:cNvSpPr>
          <p:nvPr>
            <p:ph type="sldNum" idx="12"/>
          </p:nvPr>
        </p:nvSpPr>
        <p:spPr>
          <a:xfrm>
            <a:off x="5622799" y="6456611"/>
            <a:ext cx="4301400" cy="3399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fr-FR" sz="1400" b="0" i="0" u="none" strike="noStrike" cap="none">
                <a:solidFill>
                  <a:srgbClr val="000000"/>
                </a:solidFill>
                <a:latin typeface="Arial"/>
                <a:ea typeface="Arial"/>
                <a:cs typeface="Arial"/>
                <a:sym typeface="Arial"/>
              </a:rPr>
              <a:t>8</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43:notes"/>
          <p:cNvSpPr>
            <a:spLocks noGrp="1" noRot="1" noChangeAspect="1"/>
          </p:cNvSpPr>
          <p:nvPr>
            <p:ph type="sldImg" idx="2"/>
          </p:nvPr>
        </p:nvSpPr>
        <p:spPr>
          <a:xfrm>
            <a:off x="3263900" y="509588"/>
            <a:ext cx="3398838"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2" name="Google Shape;182;p43:notes"/>
          <p:cNvSpPr txBox="1">
            <a:spLocks noGrp="1"/>
          </p:cNvSpPr>
          <p:nvPr>
            <p:ph type="body" idx="1"/>
          </p:nvPr>
        </p:nvSpPr>
        <p:spPr>
          <a:xfrm>
            <a:off x="992665" y="3228896"/>
            <a:ext cx="7941300" cy="3059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fr-FR"/>
              <a:t>Echange avec les participants pour vérifier l’appropriation des objectifs du tableau de bord - 5 minutes</a:t>
            </a:r>
            <a:endParaRPr/>
          </a:p>
        </p:txBody>
      </p:sp>
      <p:sp>
        <p:nvSpPr>
          <p:cNvPr id="183" name="Google Shape;183;p43:notes"/>
          <p:cNvSpPr txBox="1">
            <a:spLocks noGrp="1"/>
          </p:cNvSpPr>
          <p:nvPr>
            <p:ph type="sldNum" idx="12"/>
          </p:nvPr>
        </p:nvSpPr>
        <p:spPr>
          <a:xfrm>
            <a:off x="5622799" y="6456611"/>
            <a:ext cx="4301400" cy="3399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r-FR"/>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re et contenu" type="obj">
  <p:cSld name="OBJECT">
    <p:spTree>
      <p:nvGrpSpPr>
        <p:cNvPr id="1" name="Shape 15"/>
        <p:cNvGrpSpPr/>
        <p:nvPr/>
      </p:nvGrpSpPr>
      <p:grpSpPr>
        <a:xfrm>
          <a:off x="0" y="0"/>
          <a:ext cx="0" cy="0"/>
          <a:chOff x="0" y="0"/>
          <a:chExt cx="0" cy="0"/>
        </a:xfrm>
      </p:grpSpPr>
      <p:sp>
        <p:nvSpPr>
          <p:cNvPr id="16" name="Google Shape;16;p3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3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8" name="Google Shape;18;p3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3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re et texte vertical" type="vertTx">
  <p:cSld name="VERTICAL_TEXT">
    <p:spTree>
      <p:nvGrpSpPr>
        <p:cNvPr id="1" name="Shape 74"/>
        <p:cNvGrpSpPr/>
        <p:nvPr/>
      </p:nvGrpSpPr>
      <p:grpSpPr>
        <a:xfrm>
          <a:off x="0" y="0"/>
          <a:ext cx="0" cy="0"/>
          <a:chOff x="0" y="0"/>
          <a:chExt cx="0" cy="0"/>
        </a:xfrm>
      </p:grpSpPr>
      <p:sp>
        <p:nvSpPr>
          <p:cNvPr id="75" name="Google Shape;75;p4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41"/>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7" name="Google Shape;77;p4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4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4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re vertical et texte" type="vertTitleAndTx">
  <p:cSld name="VERTICAL_TITLE_AND_VERTICAL_TEXT">
    <p:spTree>
      <p:nvGrpSpPr>
        <p:cNvPr id="1" name="Shape 80"/>
        <p:cNvGrpSpPr/>
        <p:nvPr/>
      </p:nvGrpSpPr>
      <p:grpSpPr>
        <a:xfrm>
          <a:off x="0" y="0"/>
          <a:ext cx="0" cy="0"/>
          <a:chOff x="0" y="0"/>
          <a:chExt cx="0" cy="0"/>
        </a:xfrm>
      </p:grpSpPr>
      <p:sp>
        <p:nvSpPr>
          <p:cNvPr id="81" name="Google Shape;81;p42"/>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42"/>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3" name="Google Shape;83;p4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4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p4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Vide" type="blank">
  <p:cSld name="BLANK">
    <p:spTree>
      <p:nvGrpSpPr>
        <p:cNvPr id="1" name="Shape 21"/>
        <p:cNvGrpSpPr/>
        <p:nvPr/>
      </p:nvGrpSpPr>
      <p:grpSpPr>
        <a:xfrm>
          <a:off x="0" y="0"/>
          <a:ext cx="0" cy="0"/>
          <a:chOff x="0" y="0"/>
          <a:chExt cx="0" cy="0"/>
        </a:xfrm>
      </p:grpSpPr>
      <p:sp>
        <p:nvSpPr>
          <p:cNvPr id="22" name="Google Shape;22;p3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3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Comparaison">
  <p:cSld name="1_Comparaison">
    <p:spTree>
      <p:nvGrpSpPr>
        <p:cNvPr id="1" name="Shape 25"/>
        <p:cNvGrpSpPr/>
        <p:nvPr/>
      </p:nvGrpSpPr>
      <p:grpSpPr>
        <a:xfrm>
          <a:off x="0" y="0"/>
          <a:ext cx="0" cy="0"/>
          <a:chOff x="0" y="0"/>
          <a:chExt cx="0" cy="0"/>
        </a:xfrm>
      </p:grpSpPr>
      <p:sp>
        <p:nvSpPr>
          <p:cNvPr id="26" name="Google Shape;26;p33"/>
          <p:cNvSpPr txBox="1">
            <a:spLocks noGrp="1"/>
          </p:cNvSpPr>
          <p:nvPr>
            <p:ph type="body" idx="1"/>
          </p:nvPr>
        </p:nvSpPr>
        <p:spPr>
          <a:xfrm>
            <a:off x="457200" y="1809750"/>
            <a:ext cx="4040188"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rgbClr val="035A91"/>
              </a:buClr>
              <a:buSzPts val="2400"/>
              <a:buNone/>
              <a:defRPr sz="2400" b="1">
                <a:solidFill>
                  <a:srgbClr val="035A91"/>
                </a:solidFill>
              </a:defRPr>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27" name="Google Shape;27;p33"/>
          <p:cNvSpPr txBox="1">
            <a:spLocks noGrp="1"/>
          </p:cNvSpPr>
          <p:nvPr>
            <p:ph type="body" idx="2"/>
          </p:nvPr>
        </p:nvSpPr>
        <p:spPr>
          <a:xfrm>
            <a:off x="457200" y="2449512"/>
            <a:ext cx="4040188" cy="3443288"/>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rgbClr val="035A91"/>
              </a:buClr>
              <a:buSzPts val="2400"/>
              <a:buChar char="•"/>
              <a:defRPr sz="2400">
                <a:solidFill>
                  <a:srgbClr val="035A91"/>
                </a:solidFill>
              </a:defRPr>
            </a:lvl1pPr>
            <a:lvl2pPr marL="914400" lvl="1" indent="-355600" algn="l">
              <a:lnSpc>
                <a:spcPct val="100000"/>
              </a:lnSpc>
              <a:spcBef>
                <a:spcPts val="400"/>
              </a:spcBef>
              <a:spcAft>
                <a:spcPts val="0"/>
              </a:spcAft>
              <a:buClr>
                <a:srgbClr val="035A91"/>
              </a:buClr>
              <a:buSzPts val="2000"/>
              <a:buChar char="–"/>
              <a:defRPr sz="2000">
                <a:solidFill>
                  <a:srgbClr val="035A91"/>
                </a:solidFill>
              </a:defRPr>
            </a:lvl2pPr>
            <a:lvl3pPr marL="1371600" lvl="2" indent="-342900" algn="l">
              <a:lnSpc>
                <a:spcPct val="100000"/>
              </a:lnSpc>
              <a:spcBef>
                <a:spcPts val="360"/>
              </a:spcBef>
              <a:spcAft>
                <a:spcPts val="0"/>
              </a:spcAft>
              <a:buClr>
                <a:srgbClr val="035A91"/>
              </a:buClr>
              <a:buSzPts val="1800"/>
              <a:buChar char="•"/>
              <a:defRPr sz="1800">
                <a:solidFill>
                  <a:srgbClr val="035A91"/>
                </a:solidFill>
              </a:defRPr>
            </a:lvl3pPr>
            <a:lvl4pPr marL="1828800" lvl="3" indent="-330200" algn="l">
              <a:lnSpc>
                <a:spcPct val="100000"/>
              </a:lnSpc>
              <a:spcBef>
                <a:spcPts val="320"/>
              </a:spcBef>
              <a:spcAft>
                <a:spcPts val="0"/>
              </a:spcAft>
              <a:buClr>
                <a:srgbClr val="035A91"/>
              </a:buClr>
              <a:buSzPts val="1600"/>
              <a:buChar char="–"/>
              <a:defRPr sz="1600">
                <a:solidFill>
                  <a:srgbClr val="035A91"/>
                </a:solidFill>
              </a:defRPr>
            </a:lvl4pPr>
            <a:lvl5pPr marL="2286000" lvl="4" indent="-330200" algn="l">
              <a:lnSpc>
                <a:spcPct val="100000"/>
              </a:lnSpc>
              <a:spcBef>
                <a:spcPts val="320"/>
              </a:spcBef>
              <a:spcAft>
                <a:spcPts val="0"/>
              </a:spcAft>
              <a:buClr>
                <a:srgbClr val="035A91"/>
              </a:buClr>
              <a:buSzPts val="1600"/>
              <a:buChar char="»"/>
              <a:defRPr sz="1600">
                <a:solidFill>
                  <a:srgbClr val="035A91"/>
                </a:solidFill>
              </a:defRPr>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28" name="Google Shape;28;p33"/>
          <p:cNvSpPr txBox="1">
            <a:spLocks noGrp="1"/>
          </p:cNvSpPr>
          <p:nvPr>
            <p:ph type="body" idx="3"/>
          </p:nvPr>
        </p:nvSpPr>
        <p:spPr>
          <a:xfrm>
            <a:off x="4645025" y="1809750"/>
            <a:ext cx="4041775"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rgbClr val="035A91"/>
              </a:buClr>
              <a:buSzPts val="2400"/>
              <a:buNone/>
              <a:defRPr sz="2400" b="1">
                <a:solidFill>
                  <a:srgbClr val="035A91"/>
                </a:solidFill>
              </a:defRPr>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29" name="Google Shape;29;p33"/>
          <p:cNvSpPr txBox="1">
            <a:spLocks noGrp="1"/>
          </p:cNvSpPr>
          <p:nvPr>
            <p:ph type="body" idx="4"/>
          </p:nvPr>
        </p:nvSpPr>
        <p:spPr>
          <a:xfrm>
            <a:off x="4645025" y="2449512"/>
            <a:ext cx="4041775" cy="3443288"/>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rgbClr val="035A91"/>
              </a:buClr>
              <a:buSzPts val="2400"/>
              <a:buChar char="•"/>
              <a:defRPr sz="2400">
                <a:solidFill>
                  <a:srgbClr val="035A91"/>
                </a:solidFill>
              </a:defRPr>
            </a:lvl1pPr>
            <a:lvl2pPr marL="914400" lvl="1" indent="-355600" algn="l">
              <a:lnSpc>
                <a:spcPct val="100000"/>
              </a:lnSpc>
              <a:spcBef>
                <a:spcPts val="400"/>
              </a:spcBef>
              <a:spcAft>
                <a:spcPts val="0"/>
              </a:spcAft>
              <a:buClr>
                <a:srgbClr val="035A91"/>
              </a:buClr>
              <a:buSzPts val="2000"/>
              <a:buChar char="–"/>
              <a:defRPr sz="2000">
                <a:solidFill>
                  <a:srgbClr val="035A91"/>
                </a:solidFill>
              </a:defRPr>
            </a:lvl2pPr>
            <a:lvl3pPr marL="1371600" lvl="2" indent="-342900" algn="l">
              <a:lnSpc>
                <a:spcPct val="100000"/>
              </a:lnSpc>
              <a:spcBef>
                <a:spcPts val="360"/>
              </a:spcBef>
              <a:spcAft>
                <a:spcPts val="0"/>
              </a:spcAft>
              <a:buClr>
                <a:srgbClr val="035A91"/>
              </a:buClr>
              <a:buSzPts val="1800"/>
              <a:buChar char="•"/>
              <a:defRPr sz="1800">
                <a:solidFill>
                  <a:srgbClr val="035A91"/>
                </a:solidFill>
              </a:defRPr>
            </a:lvl3pPr>
            <a:lvl4pPr marL="1828800" lvl="3" indent="-330200" algn="l">
              <a:lnSpc>
                <a:spcPct val="100000"/>
              </a:lnSpc>
              <a:spcBef>
                <a:spcPts val="320"/>
              </a:spcBef>
              <a:spcAft>
                <a:spcPts val="0"/>
              </a:spcAft>
              <a:buClr>
                <a:srgbClr val="035A91"/>
              </a:buClr>
              <a:buSzPts val="1600"/>
              <a:buChar char="–"/>
              <a:defRPr sz="1600">
                <a:solidFill>
                  <a:srgbClr val="035A91"/>
                </a:solidFill>
              </a:defRPr>
            </a:lvl4pPr>
            <a:lvl5pPr marL="2286000" lvl="4" indent="-330200" algn="l">
              <a:lnSpc>
                <a:spcPct val="100000"/>
              </a:lnSpc>
              <a:spcBef>
                <a:spcPts val="320"/>
              </a:spcBef>
              <a:spcAft>
                <a:spcPts val="0"/>
              </a:spcAft>
              <a:buClr>
                <a:srgbClr val="035A91"/>
              </a:buClr>
              <a:buSzPts val="1600"/>
              <a:buChar char="»"/>
              <a:defRPr sz="1600">
                <a:solidFill>
                  <a:srgbClr val="035A91"/>
                </a:solidFill>
              </a:defRPr>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30" name="Google Shape;30;p3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rgbClr val="035A9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3"/>
          <p:cNvSpPr txBox="1">
            <a:spLocks noGrp="1"/>
          </p:cNvSpPr>
          <p:nvPr>
            <p:ph type="ftr" idx="11"/>
          </p:nvPr>
        </p:nvSpPr>
        <p:spPr>
          <a:xfrm>
            <a:off x="4916760" y="6309320"/>
            <a:ext cx="28956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solidFill>
                  <a:srgbClr val="035A9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3"/>
          <p:cNvSpPr/>
          <p:nvPr/>
        </p:nvSpPr>
        <p:spPr>
          <a:xfrm>
            <a:off x="251520" y="24939"/>
            <a:ext cx="8568952" cy="1124744"/>
          </a:xfrm>
          <a:prstGeom prst="round2DiagRect">
            <a:avLst>
              <a:gd name="adj1" fmla="val 16667"/>
              <a:gd name="adj2" fmla="val 0"/>
            </a:avLst>
          </a:prstGeom>
          <a:solidFill>
            <a:srgbClr val="EA6649"/>
          </a:solidFill>
          <a:ln w="9525" cap="flat" cmpd="sng">
            <a:solidFill>
              <a:srgbClr val="EA664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aison" type="twoTxTwoObj">
  <p:cSld name="TWO_OBJECTS_WITH_TEXT">
    <p:spTree>
      <p:nvGrpSpPr>
        <p:cNvPr id="1" name="Shape 33"/>
        <p:cNvGrpSpPr/>
        <p:nvPr/>
      </p:nvGrpSpPr>
      <p:grpSpPr>
        <a:xfrm>
          <a:off x="0" y="0"/>
          <a:ext cx="0" cy="0"/>
          <a:chOff x="0" y="0"/>
          <a:chExt cx="0" cy="0"/>
        </a:xfrm>
      </p:grpSpPr>
      <p:sp>
        <p:nvSpPr>
          <p:cNvPr id="34" name="Google Shape;34;p3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44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34"/>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36" name="Google Shape;36;p34"/>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37" name="Google Shape;37;p34"/>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38" name="Google Shape;38;p34"/>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39" name="Google Shape;39;p3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3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3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En-tête de section" type="secHead">
  <p:cSld name="SECTION_HEADER">
    <p:spTree>
      <p:nvGrpSpPr>
        <p:cNvPr id="1" name="Shape 42"/>
        <p:cNvGrpSpPr/>
        <p:nvPr/>
      </p:nvGrpSpPr>
      <p:grpSpPr>
        <a:xfrm>
          <a:off x="0" y="0"/>
          <a:ext cx="0" cy="0"/>
          <a:chOff x="0" y="0"/>
          <a:chExt cx="0" cy="0"/>
        </a:xfrm>
      </p:grpSpPr>
      <p:sp>
        <p:nvSpPr>
          <p:cNvPr id="43" name="Google Shape;43;p35"/>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4000"/>
              <a:buFont typeface="Arial"/>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35"/>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45" name="Google Shape;45;p3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3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3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Deux contenus" type="twoObj">
  <p:cSld name="TWO_OBJECTS">
    <p:spTree>
      <p:nvGrpSpPr>
        <p:cNvPr id="1" name="Shape 48"/>
        <p:cNvGrpSpPr/>
        <p:nvPr/>
      </p:nvGrpSpPr>
      <p:grpSpPr>
        <a:xfrm>
          <a:off x="0" y="0"/>
          <a:ext cx="0" cy="0"/>
          <a:chOff x="0" y="0"/>
          <a:chExt cx="0" cy="0"/>
        </a:xfrm>
      </p:grpSpPr>
      <p:sp>
        <p:nvSpPr>
          <p:cNvPr id="49" name="Google Shape;49;p3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36"/>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51" name="Google Shape;51;p36"/>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52" name="Google Shape;52;p3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3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3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re seul" type="titleOnly">
  <p:cSld name="TITLE_ONLY">
    <p:spTree>
      <p:nvGrpSpPr>
        <p:cNvPr id="1" name="Shape 55"/>
        <p:cNvGrpSpPr/>
        <p:nvPr/>
      </p:nvGrpSpPr>
      <p:grpSpPr>
        <a:xfrm>
          <a:off x="0" y="0"/>
          <a:ext cx="0" cy="0"/>
          <a:chOff x="0" y="0"/>
          <a:chExt cx="0" cy="0"/>
        </a:xfrm>
      </p:grpSpPr>
      <p:sp>
        <p:nvSpPr>
          <p:cNvPr id="56" name="Google Shape;56;p3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3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3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3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u avec légende" type="objTx">
  <p:cSld name="OBJECT_WITH_CAPTION_TEXT">
    <p:spTree>
      <p:nvGrpSpPr>
        <p:cNvPr id="1" name="Shape 60"/>
        <p:cNvGrpSpPr/>
        <p:nvPr/>
      </p:nvGrpSpPr>
      <p:grpSpPr>
        <a:xfrm>
          <a:off x="0" y="0"/>
          <a:ext cx="0" cy="0"/>
          <a:chOff x="0" y="0"/>
          <a:chExt cx="0" cy="0"/>
        </a:xfrm>
      </p:grpSpPr>
      <p:sp>
        <p:nvSpPr>
          <p:cNvPr id="61" name="Google Shape;61;p3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1"/>
              </a:buClr>
              <a:buSzPts val="2000"/>
              <a:buFont typeface="Arial"/>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3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63" name="Google Shape;63;p3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4" name="Google Shape;64;p3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3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3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age avec légende" type="picTx">
  <p:cSld name="PICTURE_WITH_CAPTION_TEXT">
    <p:spTree>
      <p:nvGrpSpPr>
        <p:cNvPr id="1" name="Shape 67"/>
        <p:cNvGrpSpPr/>
        <p:nvPr/>
      </p:nvGrpSpPr>
      <p:grpSpPr>
        <a:xfrm>
          <a:off x="0" y="0"/>
          <a:ext cx="0" cy="0"/>
          <a:chOff x="0" y="0"/>
          <a:chExt cx="0" cy="0"/>
        </a:xfrm>
      </p:grpSpPr>
      <p:sp>
        <p:nvSpPr>
          <p:cNvPr id="68" name="Google Shape;68;p4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1"/>
              </a:buClr>
              <a:buSzPts val="2000"/>
              <a:buFont typeface="Arial"/>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40"/>
          <p:cNvSpPr>
            <a:spLocks noGrp="1"/>
          </p:cNvSpPr>
          <p:nvPr>
            <p:ph type="pic" idx="2"/>
          </p:nvPr>
        </p:nvSpPr>
        <p:spPr>
          <a:xfrm>
            <a:off x="1792288" y="612775"/>
            <a:ext cx="5486400" cy="4114800"/>
          </a:xfrm>
          <a:prstGeom prst="rect">
            <a:avLst/>
          </a:prstGeom>
          <a:noFill/>
          <a:ln>
            <a:noFill/>
          </a:ln>
        </p:spPr>
      </p:sp>
      <p:sp>
        <p:nvSpPr>
          <p:cNvPr id="70" name="Google Shape;70;p4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71" name="Google Shape;71;p4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4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4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30"/>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2" name="Google Shape;12;p3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3" name="Google Shape;13;p3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4" name="Google Shape;14;p3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‹N°›</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comments" Target="../comments/commen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0.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comments" Target="../comments/comment3.xml"/><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comments" Target="../comments/comment4.xml"/><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comments" Target="../comments/comment5.xml"/><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comments" Target="../comments/comment6.xml"/><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comments" Target="../comments/comment7.xml"/><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90"/>
        <p:cNvGrpSpPr/>
        <p:nvPr/>
      </p:nvGrpSpPr>
      <p:grpSpPr>
        <a:xfrm>
          <a:off x="0" y="0"/>
          <a:ext cx="0" cy="0"/>
          <a:chOff x="0" y="0"/>
          <a:chExt cx="0" cy="0"/>
        </a:xfrm>
      </p:grpSpPr>
      <p:sp>
        <p:nvSpPr>
          <p:cNvPr id="91" name="Google Shape;91;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fr-FR"/>
              <a:t>1</a:t>
            </a:fld>
            <a:endParaRPr/>
          </a:p>
        </p:txBody>
      </p:sp>
      <p:sp>
        <p:nvSpPr>
          <p:cNvPr id="92" name="Google Shape;92;p1"/>
          <p:cNvSpPr/>
          <p:nvPr/>
        </p:nvSpPr>
        <p:spPr>
          <a:xfrm>
            <a:off x="419100" y="5117250"/>
            <a:ext cx="8519700" cy="1489200"/>
          </a:xfrm>
          <a:prstGeom prst="round2DiagRect">
            <a:avLst>
              <a:gd name="adj1" fmla="val 16667"/>
              <a:gd name="adj2" fmla="val 0"/>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 name="Google Shape;93;p1"/>
          <p:cNvSpPr/>
          <p:nvPr/>
        </p:nvSpPr>
        <p:spPr>
          <a:xfrm>
            <a:off x="5656228" y="5179754"/>
            <a:ext cx="11100" cy="1382100"/>
          </a:xfrm>
          <a:prstGeom prst="rect">
            <a:avLst/>
          </a:prstGeom>
          <a:solidFill>
            <a:srgbClr val="14508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 name="Google Shape;94;p1"/>
          <p:cNvSpPr txBox="1"/>
          <p:nvPr/>
        </p:nvSpPr>
        <p:spPr>
          <a:xfrm>
            <a:off x="531028" y="5179754"/>
            <a:ext cx="5125200" cy="8004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fr-FR" sz="4000" b="1" i="0" u="none" strike="noStrike" cap="none">
                <a:solidFill>
                  <a:srgbClr val="E84E0F"/>
                </a:solidFill>
                <a:latin typeface="Bebas Neue"/>
                <a:ea typeface="Bebas Neue"/>
                <a:cs typeface="Bebas Neue"/>
                <a:sym typeface="Bebas Neue"/>
              </a:rPr>
              <a:t>Dispositif de suivi-ÉVALUATION</a:t>
            </a:r>
            <a:endParaRPr sz="4000" b="1" i="0" u="none" strike="noStrike" cap="none">
              <a:solidFill>
                <a:srgbClr val="E84E0F"/>
              </a:solidFill>
              <a:latin typeface="Bebas Neue"/>
              <a:ea typeface="Bebas Neue"/>
              <a:cs typeface="Bebas Neue"/>
              <a:sym typeface="Bebas Neue"/>
            </a:endParaRPr>
          </a:p>
        </p:txBody>
      </p:sp>
      <p:sp>
        <p:nvSpPr>
          <p:cNvPr id="95" name="Google Shape;95;p1"/>
          <p:cNvSpPr txBox="1"/>
          <p:nvPr/>
        </p:nvSpPr>
        <p:spPr>
          <a:xfrm>
            <a:off x="4855775" y="5162800"/>
            <a:ext cx="5125200" cy="14160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fr-FR" sz="4000" b="1" i="0" u="none" strike="noStrike" cap="none">
                <a:solidFill>
                  <a:schemeClr val="dk1"/>
                </a:solidFill>
                <a:latin typeface="Bebas Neue"/>
                <a:ea typeface="Bebas Neue"/>
                <a:cs typeface="Bebas Neue"/>
                <a:sym typeface="Bebas Neue"/>
              </a:rPr>
              <a:t>Formation </a:t>
            </a:r>
            <a:endParaRPr sz="4000" b="1" i="0" u="none" strike="noStrike" cap="none">
              <a:solidFill>
                <a:schemeClr val="dk1"/>
              </a:solidFill>
              <a:latin typeface="Bebas Neue"/>
              <a:ea typeface="Bebas Neue"/>
              <a:cs typeface="Bebas Neue"/>
              <a:sym typeface="Bebas Neue"/>
            </a:endParaRPr>
          </a:p>
          <a:p>
            <a:pPr marL="0" marR="0" lvl="0" indent="0" algn="ctr" rtl="0">
              <a:lnSpc>
                <a:spcPct val="100000"/>
              </a:lnSpc>
              <a:spcBef>
                <a:spcPts val="0"/>
              </a:spcBef>
              <a:spcAft>
                <a:spcPts val="0"/>
              </a:spcAft>
              <a:buClr>
                <a:srgbClr val="000000"/>
              </a:buClr>
              <a:buSzPts val="2000"/>
              <a:buFont typeface="Arial"/>
              <a:buNone/>
            </a:pPr>
            <a:r>
              <a:rPr lang="fr-FR" sz="4000" b="1" i="0" u="none" strike="noStrike" cap="none">
                <a:solidFill>
                  <a:schemeClr val="dk1"/>
                </a:solidFill>
                <a:latin typeface="Bebas Neue"/>
                <a:ea typeface="Bebas Neue"/>
                <a:cs typeface="Bebas Neue"/>
                <a:sym typeface="Bebas Neue"/>
              </a:rPr>
              <a:t>expérientielle</a:t>
            </a:r>
            <a:endParaRPr sz="4000" b="1" i="0" u="none" strike="noStrike" cap="none">
              <a:solidFill>
                <a:schemeClr val="dk1"/>
              </a:solidFill>
              <a:latin typeface="Bebas Neue"/>
              <a:ea typeface="Bebas Neue"/>
              <a:cs typeface="Bebas Neue"/>
              <a:sym typeface="Bebas Neue"/>
            </a:endParaRPr>
          </a:p>
        </p:txBody>
      </p:sp>
      <p:grpSp>
        <p:nvGrpSpPr>
          <p:cNvPr id="96" name="Google Shape;96;p1"/>
          <p:cNvGrpSpPr/>
          <p:nvPr/>
        </p:nvGrpSpPr>
        <p:grpSpPr>
          <a:xfrm>
            <a:off x="3137400" y="1009650"/>
            <a:ext cx="2869204" cy="2708400"/>
            <a:chOff x="3137400" y="1009650"/>
            <a:chExt cx="2869204" cy="2708400"/>
          </a:xfrm>
        </p:grpSpPr>
        <p:sp>
          <p:nvSpPr>
            <p:cNvPr id="97" name="Google Shape;97;p1"/>
            <p:cNvSpPr txBox="1"/>
            <p:nvPr/>
          </p:nvSpPr>
          <p:spPr>
            <a:xfrm>
              <a:off x="3137404" y="1009650"/>
              <a:ext cx="2869200" cy="2708400"/>
            </a:xfrm>
            <a:prstGeom prst="rect">
              <a:avLst/>
            </a:prstGeom>
            <a:solidFill>
              <a:schemeClr val="lt1"/>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200"/>
                <a:buFont typeface="Arial"/>
                <a:buNone/>
              </a:pPr>
              <a:endParaRPr sz="3200" b="0" i="0" u="none" strike="noStrike" cap="none">
                <a:solidFill>
                  <a:schemeClr val="dk1"/>
                </a:solidFill>
                <a:latin typeface="Arial"/>
                <a:ea typeface="Arial"/>
                <a:cs typeface="Arial"/>
                <a:sym typeface="Arial"/>
              </a:endParaRPr>
            </a:p>
          </p:txBody>
        </p:sp>
        <p:pic>
          <p:nvPicPr>
            <p:cNvPr id="98" name="Google Shape;98;p1"/>
            <p:cNvPicPr preferRelativeResize="0"/>
            <p:nvPr/>
          </p:nvPicPr>
          <p:blipFill rotWithShape="1">
            <a:blip r:embed="rId3">
              <a:alphaModFix/>
            </a:blip>
            <a:srcRect/>
            <a:stretch/>
          </p:blipFill>
          <p:spPr>
            <a:xfrm>
              <a:off x="3137400" y="1009650"/>
              <a:ext cx="2869200" cy="2704085"/>
            </a:xfrm>
            <a:prstGeom prst="rect">
              <a:avLst/>
            </a:prstGeom>
            <a:noFill/>
            <a:ln>
              <a:noFill/>
            </a:ln>
          </p:spPr>
        </p:pic>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4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10</a:t>
            </a:fld>
            <a:endParaRPr/>
          </a:p>
        </p:txBody>
      </p:sp>
      <p:sp>
        <p:nvSpPr>
          <p:cNvPr id="198" name="Google Shape;198;p44"/>
          <p:cNvSpPr/>
          <p:nvPr/>
        </p:nvSpPr>
        <p:spPr>
          <a:xfrm>
            <a:off x="628996" y="2290227"/>
            <a:ext cx="6991004" cy="52322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br>
              <a:rPr lang="fr-FR" sz="1400" b="0" i="0" u="none" strike="noStrike" cap="none">
                <a:solidFill>
                  <a:schemeClr val="lt1"/>
                </a:solidFill>
                <a:latin typeface="Arial"/>
                <a:ea typeface="Arial"/>
                <a:cs typeface="Arial"/>
                <a:sym typeface="Arial"/>
              </a:rPr>
            </a:br>
            <a:endParaRPr sz="1400" b="0" i="0" u="none" strike="noStrike" cap="none">
              <a:solidFill>
                <a:schemeClr val="lt1"/>
              </a:solidFill>
              <a:latin typeface="Arial"/>
              <a:ea typeface="Arial"/>
              <a:cs typeface="Arial"/>
              <a:sym typeface="Arial"/>
            </a:endParaRPr>
          </a:p>
        </p:txBody>
      </p:sp>
      <p:sp>
        <p:nvSpPr>
          <p:cNvPr id="199" name="Google Shape;199;p44"/>
          <p:cNvSpPr/>
          <p:nvPr/>
        </p:nvSpPr>
        <p:spPr>
          <a:xfrm>
            <a:off x="3181610" y="1489856"/>
            <a:ext cx="5686817" cy="3094670"/>
          </a:xfrm>
          <a:prstGeom prst="rect">
            <a:avLst/>
          </a:prstGeom>
          <a:noFill/>
          <a:ln>
            <a:noFill/>
          </a:ln>
        </p:spPr>
        <p:txBody>
          <a:bodyPr spcFirstLastPara="1" wrap="square" lIns="91425" tIns="45700" rIns="91425" bIns="45700" anchor="t" anchorCtr="0">
            <a:noAutofit/>
          </a:bodyPr>
          <a:lstStyle/>
          <a:p>
            <a:pPr marL="0" marR="0" lvl="0" indent="0" algn="just" rtl="0">
              <a:lnSpc>
                <a:spcPct val="90000"/>
              </a:lnSpc>
              <a:spcBef>
                <a:spcPts val="1000"/>
              </a:spcBef>
              <a:spcAft>
                <a:spcPts val="0"/>
              </a:spcAft>
              <a:buClr>
                <a:srgbClr val="000000"/>
              </a:buClr>
              <a:buSzPts val="1600"/>
              <a:buFont typeface="Arial"/>
              <a:buNone/>
            </a:pPr>
            <a:endParaRPr sz="1600" b="0" i="0" u="none" strike="noStrike" cap="none">
              <a:solidFill>
                <a:srgbClr val="002060"/>
              </a:solidFill>
              <a:latin typeface="Arial Narrow"/>
              <a:ea typeface="Arial Narrow"/>
              <a:cs typeface="Arial Narrow"/>
              <a:sym typeface="Arial Narrow"/>
            </a:endParaRPr>
          </a:p>
          <a:p>
            <a:pPr marL="0" marR="0" lvl="0" indent="0" algn="just" rtl="0">
              <a:lnSpc>
                <a:spcPct val="90000"/>
              </a:lnSpc>
              <a:spcBef>
                <a:spcPts val="1000"/>
              </a:spcBef>
              <a:spcAft>
                <a:spcPts val="0"/>
              </a:spcAft>
              <a:buClr>
                <a:srgbClr val="000000"/>
              </a:buClr>
              <a:buSzPts val="2000"/>
              <a:buFont typeface="Arial"/>
              <a:buNone/>
            </a:pPr>
            <a:endParaRPr sz="2000" b="1" i="0" u="none" strike="noStrike" cap="none">
              <a:solidFill>
                <a:srgbClr val="002060"/>
              </a:solidFill>
              <a:latin typeface="Arial Narrow"/>
              <a:ea typeface="Arial Narrow"/>
              <a:cs typeface="Arial Narrow"/>
              <a:sym typeface="Arial Narrow"/>
            </a:endParaRPr>
          </a:p>
          <a:p>
            <a:pPr marL="0" marR="0" lvl="0" indent="0" algn="l" rtl="0">
              <a:lnSpc>
                <a:spcPct val="100000"/>
              </a:lnSpc>
              <a:spcBef>
                <a:spcPts val="0"/>
              </a:spcBef>
              <a:spcAft>
                <a:spcPts val="0"/>
              </a:spcAft>
              <a:buClr>
                <a:srgbClr val="000000"/>
              </a:buClr>
              <a:buSzPts val="1400"/>
              <a:buFont typeface="Arial"/>
              <a:buNone/>
            </a:pPr>
            <a:br>
              <a:rPr lang="fr-FR" sz="1400" b="0" i="0" u="none" strike="noStrike" cap="none">
                <a:solidFill>
                  <a:schemeClr val="dk1"/>
                </a:solidFill>
                <a:latin typeface="Arial"/>
                <a:ea typeface="Arial"/>
                <a:cs typeface="Arial"/>
                <a:sym typeface="Arial"/>
              </a:rPr>
            </a:br>
            <a:endParaRPr sz="1400" b="0" i="0" u="none" strike="noStrike" cap="none">
              <a:solidFill>
                <a:schemeClr val="dk1"/>
              </a:solidFill>
              <a:latin typeface="Arial"/>
              <a:ea typeface="Arial"/>
              <a:cs typeface="Arial"/>
              <a:sym typeface="Arial"/>
            </a:endParaRPr>
          </a:p>
        </p:txBody>
      </p:sp>
      <p:sp>
        <p:nvSpPr>
          <p:cNvPr id="200" name="Google Shape;200;p44"/>
          <p:cNvSpPr txBox="1"/>
          <p:nvPr/>
        </p:nvSpPr>
        <p:spPr>
          <a:xfrm>
            <a:off x="0" y="315100"/>
            <a:ext cx="9144000" cy="969600"/>
          </a:xfrm>
          <a:prstGeom prst="rect">
            <a:avLst/>
          </a:prstGeom>
          <a:solidFill>
            <a:schemeClr val="accent1"/>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6000"/>
              <a:buFont typeface="Arial"/>
              <a:buNone/>
            </a:pPr>
            <a:r>
              <a:rPr lang="fr-FR" sz="5100" b="1" i="0" u="none" strike="noStrike" cap="none">
                <a:solidFill>
                  <a:schemeClr val="lt1"/>
                </a:solidFill>
                <a:latin typeface="Bebas Neue"/>
                <a:ea typeface="Bebas Neue"/>
                <a:cs typeface="Bebas Neue"/>
                <a:sym typeface="Bebas Neue"/>
              </a:rPr>
              <a:t>Objectifs DE LA FORMATION</a:t>
            </a:r>
            <a:endParaRPr sz="6300" b="1" i="0" u="none" strike="noStrike" cap="none">
              <a:solidFill>
                <a:schemeClr val="lt1"/>
              </a:solidFill>
              <a:latin typeface="Bebas Neue"/>
              <a:ea typeface="Bebas Neue"/>
              <a:cs typeface="Bebas Neue"/>
              <a:sym typeface="Bebas Neue"/>
            </a:endParaRPr>
          </a:p>
        </p:txBody>
      </p:sp>
      <p:sp>
        <p:nvSpPr>
          <p:cNvPr id="201" name="Google Shape;201;p44"/>
          <p:cNvSpPr/>
          <p:nvPr/>
        </p:nvSpPr>
        <p:spPr>
          <a:xfrm>
            <a:off x="628996" y="2010230"/>
            <a:ext cx="7516489" cy="3094670"/>
          </a:xfrm>
          <a:prstGeom prst="rect">
            <a:avLst/>
          </a:prstGeom>
          <a:noFill/>
          <a:ln>
            <a:noFill/>
          </a:ln>
        </p:spPr>
        <p:txBody>
          <a:bodyPr spcFirstLastPara="1" wrap="square" lIns="91425" tIns="45700" rIns="91425" bIns="45700" anchor="t" anchorCtr="0">
            <a:noAutofit/>
          </a:bodyPr>
          <a:lstStyle/>
          <a:p>
            <a:pPr marL="0" marR="0" lvl="0" indent="0" algn="just" rtl="0">
              <a:lnSpc>
                <a:spcPct val="90000"/>
              </a:lnSpc>
              <a:spcBef>
                <a:spcPts val="1000"/>
              </a:spcBef>
              <a:spcAft>
                <a:spcPts val="0"/>
              </a:spcAft>
              <a:buClr>
                <a:srgbClr val="000000"/>
              </a:buClr>
              <a:buSzPts val="2000"/>
              <a:buFont typeface="Arial"/>
              <a:buNone/>
            </a:pPr>
            <a:r>
              <a:rPr lang="fr-FR" sz="2000" b="1" i="0" u="none" strike="noStrike" cap="none" dirty="0">
                <a:solidFill>
                  <a:srgbClr val="002060"/>
                </a:solidFill>
                <a:latin typeface="Arial Narrow"/>
                <a:ea typeface="Arial Narrow"/>
                <a:cs typeface="Arial Narrow"/>
                <a:sym typeface="Arial Narrow"/>
              </a:rPr>
              <a:t>Cette formation vise à:  </a:t>
            </a:r>
            <a:endParaRPr sz="2000" b="1" i="0" u="none" strike="noStrike" cap="none" dirty="0">
              <a:solidFill>
                <a:srgbClr val="002060"/>
              </a:solidFill>
              <a:latin typeface="Arial Narrow"/>
              <a:ea typeface="Arial Narrow"/>
              <a:cs typeface="Arial Narrow"/>
              <a:sym typeface="Arial Narrow"/>
            </a:endParaRPr>
          </a:p>
          <a:p>
            <a:pPr marL="342880" marR="0" lvl="0" indent="-342880" algn="just" rtl="0">
              <a:lnSpc>
                <a:spcPct val="90000"/>
              </a:lnSpc>
              <a:spcBef>
                <a:spcPts val="1000"/>
              </a:spcBef>
              <a:spcAft>
                <a:spcPts val="0"/>
              </a:spcAft>
              <a:buClr>
                <a:srgbClr val="002060"/>
              </a:buClr>
              <a:buSzPts val="2800"/>
              <a:buFont typeface="Arial"/>
              <a:buChar char="•"/>
            </a:pPr>
            <a:r>
              <a:rPr lang="fr-FR" sz="1600" b="0" i="0" u="none" strike="noStrike" cap="none" dirty="0">
                <a:solidFill>
                  <a:srgbClr val="002060"/>
                </a:solidFill>
                <a:latin typeface="Arial Narrow"/>
                <a:ea typeface="Arial Narrow"/>
                <a:cs typeface="Arial Narrow"/>
                <a:sym typeface="Arial Narrow"/>
              </a:rPr>
              <a:t>Partager une vision commune du Suivi et Evaluation (S&amp;E) chez ACTEI ;</a:t>
            </a:r>
            <a:endParaRPr sz="1400" b="0" i="0" u="none" strike="noStrike" cap="none" dirty="0">
              <a:solidFill>
                <a:srgbClr val="000000"/>
              </a:solidFill>
              <a:latin typeface="Arial"/>
              <a:ea typeface="Arial"/>
              <a:cs typeface="Arial"/>
              <a:sym typeface="Arial"/>
            </a:endParaRPr>
          </a:p>
          <a:p>
            <a:pPr marL="342880" marR="0" lvl="0" indent="-342880" algn="just" rtl="0">
              <a:lnSpc>
                <a:spcPct val="90000"/>
              </a:lnSpc>
              <a:spcBef>
                <a:spcPts val="1000"/>
              </a:spcBef>
              <a:spcAft>
                <a:spcPts val="0"/>
              </a:spcAft>
              <a:buClr>
                <a:srgbClr val="002060"/>
              </a:buClr>
              <a:buSzPts val="2800"/>
              <a:buFont typeface="Arial"/>
              <a:buChar char="•"/>
            </a:pPr>
            <a:r>
              <a:rPr lang="fr-FR" sz="1600" b="0" i="0" u="none" strike="noStrike" cap="none" dirty="0">
                <a:solidFill>
                  <a:srgbClr val="002060"/>
                </a:solidFill>
                <a:latin typeface="Arial Narrow"/>
                <a:ea typeface="Arial Narrow"/>
                <a:cs typeface="Arial Narrow"/>
                <a:sym typeface="Arial Narrow"/>
              </a:rPr>
              <a:t>Garantir des connaissances de base concernant le Suivi et évaluation auprès des équipes opérationnelles de ACTEI</a:t>
            </a:r>
            <a:endParaRPr sz="1400" b="0" i="0" u="none" strike="noStrike" cap="none" dirty="0">
              <a:solidFill>
                <a:srgbClr val="000000"/>
              </a:solidFill>
              <a:latin typeface="Arial"/>
              <a:ea typeface="Arial"/>
              <a:cs typeface="Arial"/>
              <a:sym typeface="Arial"/>
            </a:endParaRPr>
          </a:p>
          <a:p>
            <a:pPr marL="342880" marR="0" lvl="0" indent="-342880" algn="just" rtl="0">
              <a:lnSpc>
                <a:spcPct val="90000"/>
              </a:lnSpc>
              <a:spcBef>
                <a:spcPts val="1000"/>
              </a:spcBef>
              <a:spcAft>
                <a:spcPts val="0"/>
              </a:spcAft>
              <a:buClr>
                <a:srgbClr val="002060"/>
              </a:buClr>
              <a:buSzPts val="2800"/>
              <a:buFont typeface="Arial"/>
              <a:buChar char="•"/>
            </a:pPr>
            <a:r>
              <a:rPr lang="fr-FR" sz="1600" b="0" i="0" u="none" strike="noStrike" cap="none" dirty="0">
                <a:solidFill>
                  <a:srgbClr val="002060"/>
                </a:solidFill>
                <a:latin typeface="Arial Narrow"/>
                <a:ea typeface="Arial Narrow"/>
                <a:cs typeface="Arial Narrow"/>
                <a:sym typeface="Arial Narrow"/>
              </a:rPr>
              <a:t>Renforcer les compétences et les capacités de mise en œuvre d’un dispositif de Suivi et Évaluation par les équipes ACTEI</a:t>
            </a:r>
            <a:endParaRPr sz="1400" b="0" i="0" u="none" strike="noStrike" cap="none" dirty="0">
              <a:solidFill>
                <a:srgbClr val="000000"/>
              </a:solidFill>
              <a:latin typeface="Arial"/>
              <a:ea typeface="Arial"/>
              <a:cs typeface="Arial"/>
              <a:sym typeface="Arial"/>
            </a:endParaRPr>
          </a:p>
          <a:p>
            <a:pPr marL="342880" marR="0" lvl="0" indent="-342880" algn="just" rtl="0">
              <a:lnSpc>
                <a:spcPct val="90000"/>
              </a:lnSpc>
              <a:spcBef>
                <a:spcPts val="1000"/>
              </a:spcBef>
              <a:spcAft>
                <a:spcPts val="0"/>
              </a:spcAft>
              <a:buClr>
                <a:srgbClr val="002060"/>
              </a:buClr>
              <a:buSzPts val="2800"/>
              <a:buFont typeface="Arial"/>
              <a:buChar char="•"/>
            </a:pPr>
            <a:r>
              <a:rPr lang="fr-FR" sz="1600" b="0" i="0" u="none" strike="noStrike" cap="none" dirty="0">
                <a:solidFill>
                  <a:srgbClr val="002060"/>
                </a:solidFill>
                <a:latin typeface="Arial Narrow"/>
                <a:ea typeface="Arial Narrow"/>
                <a:cs typeface="Arial Narrow"/>
                <a:sym typeface="Arial Narrow"/>
              </a:rPr>
              <a:t>Contribuer à l’appropriation des outils harmonisés et communs de S&amp;E chez ACTEI</a:t>
            </a:r>
            <a:endParaRPr sz="1400" b="0" i="0" u="none" strike="noStrike" cap="none" dirty="0">
              <a:solidFill>
                <a:srgbClr val="000000"/>
              </a:solidFill>
              <a:latin typeface="Arial"/>
              <a:ea typeface="Arial"/>
              <a:cs typeface="Arial"/>
              <a:sym typeface="Arial"/>
            </a:endParaRPr>
          </a:p>
          <a:p>
            <a:pPr marL="342880" marR="0" lvl="0" indent="-342880" algn="just" rtl="0">
              <a:lnSpc>
                <a:spcPct val="90000"/>
              </a:lnSpc>
              <a:spcBef>
                <a:spcPts val="1000"/>
              </a:spcBef>
              <a:spcAft>
                <a:spcPts val="0"/>
              </a:spcAft>
              <a:buClr>
                <a:srgbClr val="002060"/>
              </a:buClr>
              <a:buSzPts val="2800"/>
              <a:buFont typeface="Arial"/>
              <a:buChar char="•"/>
            </a:pPr>
            <a:r>
              <a:rPr lang="fr-FR" sz="1600" b="0" i="0" u="none" strike="noStrike" cap="none" dirty="0">
                <a:solidFill>
                  <a:srgbClr val="002060"/>
                </a:solidFill>
                <a:latin typeface="Arial Narrow"/>
                <a:ea typeface="Arial Narrow"/>
                <a:cs typeface="Arial Narrow"/>
                <a:sym typeface="Arial Narrow"/>
              </a:rPr>
              <a:t>Accompagner progressivement le déploiement du S&amp;E</a:t>
            </a:r>
            <a:endParaRPr sz="1400" b="0" i="0" u="none" strike="noStrike" cap="none" dirty="0">
              <a:solidFill>
                <a:srgbClr val="000000"/>
              </a:solidFill>
              <a:latin typeface="Arial"/>
              <a:ea typeface="Arial"/>
              <a:cs typeface="Arial"/>
              <a:sym typeface="Arial"/>
            </a:endParaRPr>
          </a:p>
          <a:p>
            <a:pPr marL="0" marR="0" lvl="0" indent="0" algn="just" rtl="0">
              <a:lnSpc>
                <a:spcPct val="90000"/>
              </a:lnSpc>
              <a:spcBef>
                <a:spcPts val="1000"/>
              </a:spcBef>
              <a:spcAft>
                <a:spcPts val="0"/>
              </a:spcAft>
              <a:buClr>
                <a:srgbClr val="000000"/>
              </a:buClr>
              <a:buSzPts val="2000"/>
              <a:buFont typeface="Arial"/>
              <a:buNone/>
            </a:pPr>
            <a:endParaRPr sz="2000" b="1" i="0" u="none" strike="noStrike" cap="none" dirty="0">
              <a:solidFill>
                <a:srgbClr val="002060"/>
              </a:solidFill>
              <a:latin typeface="Arial Narrow"/>
              <a:ea typeface="Arial Narrow"/>
              <a:cs typeface="Arial Narrow"/>
              <a:sym typeface="Arial Narrow"/>
            </a:endParaRPr>
          </a:p>
          <a:p>
            <a:pPr marL="0" marR="0" lvl="0" indent="0" algn="just" rtl="0">
              <a:lnSpc>
                <a:spcPct val="90000"/>
              </a:lnSpc>
              <a:spcBef>
                <a:spcPts val="1000"/>
              </a:spcBef>
              <a:spcAft>
                <a:spcPts val="0"/>
              </a:spcAft>
              <a:buClr>
                <a:srgbClr val="000000"/>
              </a:buClr>
              <a:buSzPts val="1600"/>
              <a:buFont typeface="Arial"/>
              <a:buNone/>
            </a:pPr>
            <a:endParaRPr sz="1600" b="0" i="0" u="none" strike="noStrike" cap="none" dirty="0">
              <a:solidFill>
                <a:srgbClr val="002060"/>
              </a:solidFill>
              <a:latin typeface="Arial Narrow"/>
              <a:ea typeface="Arial Narrow"/>
              <a:cs typeface="Arial Narrow"/>
              <a:sym typeface="Arial Narrow"/>
            </a:endParaRPr>
          </a:p>
          <a:p>
            <a:pPr marL="0" marR="0" lvl="0" indent="0" algn="just" rtl="0">
              <a:lnSpc>
                <a:spcPct val="90000"/>
              </a:lnSpc>
              <a:spcBef>
                <a:spcPts val="1000"/>
              </a:spcBef>
              <a:spcAft>
                <a:spcPts val="0"/>
              </a:spcAft>
              <a:buClr>
                <a:srgbClr val="000000"/>
              </a:buClr>
              <a:buSzPts val="2000"/>
              <a:buFont typeface="Arial"/>
              <a:buNone/>
            </a:pPr>
            <a:endParaRPr sz="2000" b="1" i="0" u="none" strike="noStrike" cap="none" dirty="0">
              <a:solidFill>
                <a:srgbClr val="002060"/>
              </a:solidFill>
              <a:latin typeface="Arial Narrow"/>
              <a:ea typeface="Arial Narrow"/>
              <a:cs typeface="Arial Narrow"/>
              <a:sym typeface="Arial Narrow"/>
            </a:endParaRPr>
          </a:p>
          <a:p>
            <a:pPr marL="0" marR="0" lvl="0" indent="0" algn="l" rtl="0">
              <a:lnSpc>
                <a:spcPct val="100000"/>
              </a:lnSpc>
              <a:spcBef>
                <a:spcPts val="0"/>
              </a:spcBef>
              <a:spcAft>
                <a:spcPts val="0"/>
              </a:spcAft>
              <a:buClr>
                <a:srgbClr val="000000"/>
              </a:buClr>
              <a:buSzPts val="1400"/>
              <a:buFont typeface="Arial"/>
              <a:buNone/>
            </a:pPr>
            <a:br>
              <a:rPr lang="fr-FR" sz="1400" b="0" i="0" u="none" strike="noStrike" cap="none" dirty="0">
                <a:solidFill>
                  <a:schemeClr val="dk1"/>
                </a:solidFill>
                <a:latin typeface="Arial"/>
                <a:ea typeface="Arial"/>
                <a:cs typeface="Arial"/>
                <a:sym typeface="Arial"/>
              </a:rPr>
            </a:br>
            <a:endParaRPr sz="1400" b="0" i="0" u="none" strike="noStrike" cap="none" dirty="0">
              <a:solidFill>
                <a:schemeClr val="dk1"/>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4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11</a:t>
            </a:fld>
            <a:endParaRPr/>
          </a:p>
        </p:txBody>
      </p:sp>
      <p:sp>
        <p:nvSpPr>
          <p:cNvPr id="208" name="Google Shape;208;p45"/>
          <p:cNvSpPr/>
          <p:nvPr/>
        </p:nvSpPr>
        <p:spPr>
          <a:xfrm>
            <a:off x="3181610" y="1489856"/>
            <a:ext cx="5686817" cy="3094670"/>
          </a:xfrm>
          <a:prstGeom prst="rect">
            <a:avLst/>
          </a:prstGeom>
          <a:noFill/>
          <a:ln>
            <a:noFill/>
          </a:ln>
        </p:spPr>
        <p:txBody>
          <a:bodyPr spcFirstLastPara="1" wrap="square" lIns="91425" tIns="45700" rIns="91425" bIns="45700" anchor="t" anchorCtr="0">
            <a:noAutofit/>
          </a:bodyPr>
          <a:lstStyle/>
          <a:p>
            <a:pPr marL="0" marR="0" lvl="0" indent="0" algn="just" rtl="0">
              <a:lnSpc>
                <a:spcPct val="90000"/>
              </a:lnSpc>
              <a:spcBef>
                <a:spcPts val="1000"/>
              </a:spcBef>
              <a:spcAft>
                <a:spcPts val="0"/>
              </a:spcAft>
              <a:buClr>
                <a:srgbClr val="000000"/>
              </a:buClr>
              <a:buSzPts val="1600"/>
              <a:buFont typeface="Arial"/>
              <a:buNone/>
            </a:pPr>
            <a:endParaRPr sz="1600" b="0" i="0" u="none" strike="noStrike" cap="none">
              <a:solidFill>
                <a:srgbClr val="002060"/>
              </a:solidFill>
              <a:latin typeface="Arial Narrow"/>
              <a:ea typeface="Arial Narrow"/>
              <a:cs typeface="Arial Narrow"/>
              <a:sym typeface="Arial Narrow"/>
            </a:endParaRPr>
          </a:p>
          <a:p>
            <a:pPr marL="0" marR="0" lvl="0" indent="0" algn="just" rtl="0">
              <a:lnSpc>
                <a:spcPct val="90000"/>
              </a:lnSpc>
              <a:spcBef>
                <a:spcPts val="1000"/>
              </a:spcBef>
              <a:spcAft>
                <a:spcPts val="0"/>
              </a:spcAft>
              <a:buClr>
                <a:srgbClr val="000000"/>
              </a:buClr>
              <a:buSzPts val="2000"/>
              <a:buFont typeface="Arial"/>
              <a:buNone/>
            </a:pPr>
            <a:endParaRPr sz="2000" b="1" i="0" u="none" strike="noStrike" cap="none">
              <a:solidFill>
                <a:srgbClr val="002060"/>
              </a:solidFill>
              <a:latin typeface="Arial Narrow"/>
              <a:ea typeface="Arial Narrow"/>
              <a:cs typeface="Arial Narrow"/>
              <a:sym typeface="Arial Narrow"/>
            </a:endParaRPr>
          </a:p>
          <a:p>
            <a:pPr marL="0" marR="0" lvl="0" indent="0" algn="l" rtl="0">
              <a:lnSpc>
                <a:spcPct val="100000"/>
              </a:lnSpc>
              <a:spcBef>
                <a:spcPts val="0"/>
              </a:spcBef>
              <a:spcAft>
                <a:spcPts val="0"/>
              </a:spcAft>
              <a:buClr>
                <a:srgbClr val="000000"/>
              </a:buClr>
              <a:buSzPts val="1400"/>
              <a:buFont typeface="Arial"/>
              <a:buNone/>
            </a:pPr>
            <a:br>
              <a:rPr lang="fr-FR" sz="1400" b="0" i="0" u="none" strike="noStrike" cap="none">
                <a:solidFill>
                  <a:schemeClr val="dk1"/>
                </a:solidFill>
                <a:latin typeface="Arial"/>
                <a:ea typeface="Arial"/>
                <a:cs typeface="Arial"/>
                <a:sym typeface="Arial"/>
              </a:rPr>
            </a:br>
            <a:endParaRPr sz="1400" b="0" i="0" u="none" strike="noStrike" cap="none">
              <a:solidFill>
                <a:schemeClr val="dk1"/>
              </a:solidFill>
              <a:latin typeface="Arial"/>
              <a:ea typeface="Arial"/>
              <a:cs typeface="Arial"/>
              <a:sym typeface="Arial"/>
            </a:endParaRPr>
          </a:p>
        </p:txBody>
      </p:sp>
      <p:sp>
        <p:nvSpPr>
          <p:cNvPr id="209" name="Google Shape;209;p45"/>
          <p:cNvSpPr txBox="1"/>
          <p:nvPr/>
        </p:nvSpPr>
        <p:spPr>
          <a:xfrm>
            <a:off x="0" y="315100"/>
            <a:ext cx="9144000" cy="969600"/>
          </a:xfrm>
          <a:prstGeom prst="rect">
            <a:avLst/>
          </a:prstGeom>
          <a:solidFill>
            <a:schemeClr val="accent1"/>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6000"/>
              <a:buFont typeface="Arial"/>
              <a:buNone/>
            </a:pPr>
            <a:r>
              <a:rPr lang="fr-FR" sz="5100" b="1" i="0" u="none" strike="noStrike" cap="none">
                <a:solidFill>
                  <a:schemeClr val="lt1"/>
                </a:solidFill>
                <a:latin typeface="Bebas Neue"/>
                <a:ea typeface="Bebas Neue"/>
                <a:cs typeface="Bebas Neue"/>
                <a:sym typeface="Bebas Neue"/>
              </a:rPr>
              <a:t>COMMENT EST ORGANISÉE LA FORMATION?</a:t>
            </a:r>
            <a:endParaRPr sz="6300" b="1" i="0" u="none" strike="noStrike" cap="none">
              <a:solidFill>
                <a:schemeClr val="lt1"/>
              </a:solidFill>
              <a:latin typeface="Bebas Neue"/>
              <a:ea typeface="Bebas Neue"/>
              <a:cs typeface="Bebas Neue"/>
              <a:sym typeface="Bebas Neue"/>
            </a:endParaRPr>
          </a:p>
        </p:txBody>
      </p:sp>
      <p:sp>
        <p:nvSpPr>
          <p:cNvPr id="210" name="Google Shape;210;p45"/>
          <p:cNvSpPr/>
          <p:nvPr/>
        </p:nvSpPr>
        <p:spPr>
          <a:xfrm>
            <a:off x="742331" y="1520865"/>
            <a:ext cx="7803715" cy="1969680"/>
          </a:xfrm>
          <a:prstGeom prst="rect">
            <a:avLst/>
          </a:prstGeom>
          <a:noFill/>
          <a:ln>
            <a:noFill/>
          </a:ln>
        </p:spPr>
        <p:txBody>
          <a:bodyPr spcFirstLastPara="1" wrap="square" lIns="91425" tIns="45700" rIns="91425" bIns="45700" anchor="t" anchorCtr="0">
            <a:noAutofit/>
          </a:bodyPr>
          <a:lstStyle/>
          <a:p>
            <a:pPr marL="0" marR="0" lvl="0" indent="0" algn="just" rtl="0">
              <a:lnSpc>
                <a:spcPct val="90000"/>
              </a:lnSpc>
              <a:spcBef>
                <a:spcPts val="1000"/>
              </a:spcBef>
              <a:spcAft>
                <a:spcPts val="0"/>
              </a:spcAft>
              <a:buClr>
                <a:srgbClr val="000000"/>
              </a:buClr>
              <a:buSzPts val="2000"/>
              <a:buFont typeface="Arial"/>
              <a:buNone/>
            </a:pPr>
            <a:r>
              <a:rPr lang="fr-FR" sz="2000" b="1" i="0" u="none" strike="noStrike" cap="none">
                <a:solidFill>
                  <a:srgbClr val="002060"/>
                </a:solidFill>
                <a:latin typeface="Arial Narrow"/>
                <a:ea typeface="Arial Narrow"/>
                <a:cs typeface="Arial Narrow"/>
                <a:sym typeface="Arial Narrow"/>
              </a:rPr>
              <a:t>Format :</a:t>
            </a:r>
            <a:endParaRPr sz="1400" b="0" i="0" u="none" strike="noStrike" cap="none">
              <a:solidFill>
                <a:srgbClr val="000000"/>
              </a:solidFill>
              <a:latin typeface="Arial"/>
              <a:ea typeface="Arial"/>
              <a:cs typeface="Arial"/>
              <a:sym typeface="Arial"/>
            </a:endParaRPr>
          </a:p>
          <a:p>
            <a:pPr marL="342880" marR="0" lvl="0" indent="-342880" algn="just" rtl="0">
              <a:lnSpc>
                <a:spcPct val="90000"/>
              </a:lnSpc>
              <a:spcBef>
                <a:spcPts val="1000"/>
              </a:spcBef>
              <a:spcAft>
                <a:spcPts val="0"/>
              </a:spcAft>
              <a:buClr>
                <a:srgbClr val="002060"/>
              </a:buClr>
              <a:buSzPts val="2800"/>
              <a:buFont typeface="Arial"/>
              <a:buChar char="•"/>
            </a:pPr>
            <a:r>
              <a:rPr lang="fr-FR" sz="1600" b="0" i="0" u="none" strike="noStrike" cap="none">
                <a:solidFill>
                  <a:srgbClr val="002060"/>
                </a:solidFill>
                <a:latin typeface="Arial Narrow"/>
                <a:ea typeface="Arial Narrow"/>
                <a:cs typeface="Arial Narrow"/>
                <a:sym typeface="Arial Narrow"/>
              </a:rPr>
              <a:t>Formation mixte travail en asynchrone (à son rythme), travail en synchrone sessions « live » avec vos formateurs. </a:t>
            </a:r>
            <a:endParaRPr sz="1400" b="0" i="0" u="none" strike="noStrike" cap="none">
              <a:solidFill>
                <a:srgbClr val="000000"/>
              </a:solidFill>
              <a:latin typeface="Arial"/>
              <a:ea typeface="Arial"/>
              <a:cs typeface="Arial"/>
              <a:sym typeface="Arial"/>
            </a:endParaRPr>
          </a:p>
          <a:p>
            <a:pPr marL="342880" marR="0" lvl="0" indent="-342880" algn="just" rtl="0">
              <a:lnSpc>
                <a:spcPct val="90000"/>
              </a:lnSpc>
              <a:spcBef>
                <a:spcPts val="1000"/>
              </a:spcBef>
              <a:spcAft>
                <a:spcPts val="0"/>
              </a:spcAft>
              <a:buClr>
                <a:srgbClr val="002060"/>
              </a:buClr>
              <a:buSzPts val="2800"/>
              <a:buFont typeface="Arial"/>
              <a:buChar char="•"/>
            </a:pPr>
            <a:r>
              <a:rPr lang="fr-FR" sz="1600" b="0" i="0" u="none" strike="noStrike" cap="none">
                <a:solidFill>
                  <a:srgbClr val="002060"/>
                </a:solidFill>
                <a:latin typeface="Arial Narrow"/>
                <a:ea typeface="Arial Narrow"/>
                <a:cs typeface="Arial Narrow"/>
                <a:sym typeface="Arial Narrow"/>
              </a:rPr>
              <a:t>Formation équivalent à 4J de formations : 6 séances synchrone (3h), 5 séances asynchrone (travail individuel) (2h). </a:t>
            </a:r>
            <a:endParaRPr sz="1400" b="0" i="0" u="none" strike="noStrike" cap="none">
              <a:solidFill>
                <a:srgbClr val="000000"/>
              </a:solidFill>
              <a:latin typeface="Arial"/>
              <a:ea typeface="Arial"/>
              <a:cs typeface="Arial"/>
              <a:sym typeface="Arial"/>
            </a:endParaRPr>
          </a:p>
          <a:p>
            <a:pPr marL="0" marR="0" lvl="0" indent="0" algn="just" rtl="0">
              <a:lnSpc>
                <a:spcPct val="90000"/>
              </a:lnSpc>
              <a:spcBef>
                <a:spcPts val="1000"/>
              </a:spcBef>
              <a:spcAft>
                <a:spcPts val="0"/>
              </a:spcAft>
              <a:buClr>
                <a:srgbClr val="000000"/>
              </a:buClr>
              <a:buSzPts val="2000"/>
              <a:buFont typeface="Arial"/>
              <a:buNone/>
            </a:pPr>
            <a:endParaRPr sz="2000" b="1" i="0" u="none" strike="noStrike" cap="none">
              <a:solidFill>
                <a:srgbClr val="002060"/>
              </a:solidFill>
              <a:latin typeface="Arial Narrow"/>
              <a:ea typeface="Arial Narrow"/>
              <a:cs typeface="Arial Narrow"/>
              <a:sym typeface="Arial Narrow"/>
            </a:endParaRPr>
          </a:p>
          <a:p>
            <a:pPr marL="0" marR="0" lvl="0" indent="0" algn="l" rtl="0">
              <a:lnSpc>
                <a:spcPct val="100000"/>
              </a:lnSpc>
              <a:spcBef>
                <a:spcPts val="0"/>
              </a:spcBef>
              <a:spcAft>
                <a:spcPts val="0"/>
              </a:spcAft>
              <a:buClr>
                <a:srgbClr val="000000"/>
              </a:buClr>
              <a:buSzPts val="1400"/>
              <a:buFont typeface="Arial"/>
              <a:buNone/>
            </a:pPr>
            <a:br>
              <a:rPr lang="fr-FR" sz="1400" b="0" i="0" u="none" strike="noStrike" cap="none">
                <a:solidFill>
                  <a:schemeClr val="dk1"/>
                </a:solidFill>
                <a:latin typeface="Arial"/>
                <a:ea typeface="Arial"/>
                <a:cs typeface="Arial"/>
                <a:sym typeface="Arial"/>
              </a:rPr>
            </a:br>
            <a:endParaRPr sz="1400" b="0" i="0" u="none" strike="noStrike" cap="none">
              <a:solidFill>
                <a:schemeClr val="dk1"/>
              </a:solidFill>
              <a:latin typeface="Arial"/>
              <a:ea typeface="Arial"/>
              <a:cs typeface="Arial"/>
              <a:sym typeface="Arial"/>
            </a:endParaRPr>
          </a:p>
        </p:txBody>
      </p:sp>
      <p:grpSp>
        <p:nvGrpSpPr>
          <p:cNvPr id="211" name="Google Shape;211;p45"/>
          <p:cNvGrpSpPr/>
          <p:nvPr/>
        </p:nvGrpSpPr>
        <p:grpSpPr>
          <a:xfrm>
            <a:off x="588723" y="3635236"/>
            <a:ext cx="7957323" cy="2721114"/>
            <a:chOff x="2309567" y="1048066"/>
            <a:chExt cx="8867569" cy="2552693"/>
          </a:xfrm>
        </p:grpSpPr>
        <p:sp>
          <p:nvSpPr>
            <p:cNvPr id="212" name="Google Shape;212;p45"/>
            <p:cNvSpPr/>
            <p:nvPr/>
          </p:nvSpPr>
          <p:spPr>
            <a:xfrm>
              <a:off x="2309567" y="1048066"/>
              <a:ext cx="8867569" cy="2552693"/>
            </a:xfrm>
            <a:prstGeom prst="rect">
              <a:avLst/>
            </a:prstGeom>
            <a:noFill/>
            <a:ln w="25400" cap="flat" cmpd="sng">
              <a:solidFill>
                <a:srgbClr val="AE3A0B"/>
              </a:solidFill>
              <a:prstDash val="dash"/>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13" name="Google Shape;213;p45"/>
            <p:cNvSpPr/>
            <p:nvPr/>
          </p:nvSpPr>
          <p:spPr>
            <a:xfrm>
              <a:off x="4828445" y="1913905"/>
              <a:ext cx="3335457" cy="437744"/>
            </a:xfrm>
            <a:prstGeom prst="rect">
              <a:avLst/>
            </a:prstGeom>
            <a:solidFill>
              <a:schemeClr val="lt1"/>
            </a:solidFill>
            <a:ln w="25400" cap="flat" cmpd="sng">
              <a:solidFill>
                <a:srgbClr val="7878D3"/>
              </a:solidFill>
              <a:prstDash val="dash"/>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fr-FR" sz="1400" b="0" i="0" u="none" strike="noStrike" cap="none">
                  <a:solidFill>
                    <a:schemeClr val="lt1"/>
                  </a:solidFill>
                  <a:latin typeface="Arial"/>
                  <a:ea typeface="Arial"/>
                  <a:cs typeface="Arial"/>
                  <a:sym typeface="Arial"/>
                </a:rPr>
                <a:t>12h</a:t>
              </a:r>
              <a:endParaRPr sz="1400" b="0" i="0" u="none" strike="noStrike" cap="none">
                <a:solidFill>
                  <a:srgbClr val="000000"/>
                </a:solidFill>
                <a:latin typeface="Arial"/>
                <a:ea typeface="Arial"/>
                <a:cs typeface="Arial"/>
                <a:sym typeface="Arial"/>
              </a:endParaRPr>
            </a:p>
          </p:txBody>
        </p:sp>
        <p:sp>
          <p:nvSpPr>
            <p:cNvPr id="214" name="Google Shape;214;p45"/>
            <p:cNvSpPr/>
            <p:nvPr/>
          </p:nvSpPr>
          <p:spPr>
            <a:xfrm>
              <a:off x="2412460" y="1913905"/>
              <a:ext cx="2527288" cy="437744"/>
            </a:xfrm>
            <a:prstGeom prst="rect">
              <a:avLst/>
            </a:prstGeom>
            <a:solidFill>
              <a:schemeClr val="lt1"/>
            </a:solidFill>
            <a:ln w="25400" cap="flat" cmpd="sng">
              <a:solidFill>
                <a:srgbClr val="7878D3"/>
              </a:solidFill>
              <a:prstDash val="dash"/>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fr-FR" sz="1400" b="0" i="0" u="none" strike="noStrike" cap="none">
                  <a:solidFill>
                    <a:schemeClr val="lt1"/>
                  </a:solidFill>
                  <a:latin typeface="Arial"/>
                  <a:ea typeface="Arial"/>
                  <a:cs typeface="Arial"/>
                  <a:sym typeface="Arial"/>
                </a:rPr>
                <a:t>12h</a:t>
              </a:r>
              <a:endParaRPr sz="1400" b="0" i="0" u="none" strike="noStrike" cap="none">
                <a:solidFill>
                  <a:srgbClr val="000000"/>
                </a:solidFill>
                <a:latin typeface="Arial"/>
                <a:ea typeface="Arial"/>
                <a:cs typeface="Arial"/>
                <a:sym typeface="Arial"/>
              </a:endParaRPr>
            </a:p>
          </p:txBody>
        </p:sp>
        <p:sp>
          <p:nvSpPr>
            <p:cNvPr id="215" name="Google Shape;215;p45"/>
            <p:cNvSpPr/>
            <p:nvPr/>
          </p:nvSpPr>
          <p:spPr>
            <a:xfrm>
              <a:off x="5324352" y="1913905"/>
              <a:ext cx="229379" cy="437744"/>
            </a:xfrm>
            <a:prstGeom prst="rect">
              <a:avLst/>
            </a:prstGeom>
            <a:solidFill>
              <a:schemeClr val="accent4"/>
            </a:solidFill>
            <a:ln w="25400" cap="flat" cmpd="sng">
              <a:solidFill>
                <a:srgbClr val="7878D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16" name="Google Shape;216;p45"/>
            <p:cNvSpPr txBox="1"/>
            <p:nvPr/>
          </p:nvSpPr>
          <p:spPr>
            <a:xfrm>
              <a:off x="2313953" y="2440405"/>
              <a:ext cx="3384502"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fr-FR" sz="1200" b="0" i="0" u="none" strike="noStrike" cap="none">
                  <a:solidFill>
                    <a:srgbClr val="000000"/>
                  </a:solidFill>
                  <a:latin typeface="Open Sans Light"/>
                  <a:ea typeface="Open Sans Light"/>
                  <a:cs typeface="Open Sans Light"/>
                  <a:sym typeface="Open Sans Light"/>
                </a:rPr>
                <a:t>Se rencontrer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fr-FR" sz="1200" b="0" i="0" u="none" strike="noStrike" cap="none">
                  <a:solidFill>
                    <a:srgbClr val="000000"/>
                  </a:solidFill>
                  <a:latin typeface="Open Sans Light"/>
                  <a:ea typeface="Open Sans Light"/>
                  <a:cs typeface="Open Sans Light"/>
                  <a:sym typeface="Open Sans Light"/>
                </a:rPr>
                <a:t>Test de positionnement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fr-FR" sz="1200" b="0" i="0" u="none" strike="noStrike" cap="none">
                  <a:solidFill>
                    <a:srgbClr val="000000"/>
                  </a:solidFill>
                  <a:latin typeface="Open Sans Light"/>
                  <a:ea typeface="Open Sans Light"/>
                  <a:cs typeface="Open Sans Light"/>
                  <a:sym typeface="Open Sans Light"/>
                </a:rPr>
                <a:t>Pre-reading/ politique ACTEI</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fr-FR" sz="1200" b="0" i="0" u="none" strike="noStrike" cap="none">
                  <a:solidFill>
                    <a:srgbClr val="000000"/>
                  </a:solidFill>
                  <a:latin typeface="Open Sans Light"/>
                  <a:ea typeface="Open Sans Light"/>
                  <a:cs typeface="Open Sans Light"/>
                  <a:sym typeface="Open Sans Light"/>
                </a:rPr>
                <a:t>Soumission de travaux à chaque étape </a:t>
              </a:r>
              <a:endParaRPr sz="1400" b="0" i="0" u="none" strike="noStrike" cap="none">
                <a:solidFill>
                  <a:srgbClr val="000000"/>
                </a:solidFill>
                <a:latin typeface="Arial"/>
                <a:ea typeface="Arial"/>
                <a:cs typeface="Arial"/>
                <a:sym typeface="Arial"/>
              </a:endParaRPr>
            </a:p>
          </p:txBody>
        </p:sp>
        <p:sp>
          <p:nvSpPr>
            <p:cNvPr id="217" name="Google Shape;217;p45"/>
            <p:cNvSpPr txBox="1"/>
            <p:nvPr/>
          </p:nvSpPr>
          <p:spPr>
            <a:xfrm>
              <a:off x="8475947" y="2440405"/>
              <a:ext cx="2576983" cy="101566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fr-FR" sz="1200" b="0" i="0" u="none" strike="noStrike" cap="none">
                  <a:solidFill>
                    <a:srgbClr val="000000"/>
                  </a:solidFill>
                  <a:latin typeface="Open Sans Light"/>
                  <a:ea typeface="Open Sans Light"/>
                  <a:cs typeface="Open Sans Light"/>
                  <a:sym typeface="Open Sans Light"/>
                </a:rPr>
                <a:t>Retex</a:t>
              </a:r>
              <a:endParaRPr sz="1200" b="0" i="0" u="none" strike="noStrike" cap="none">
                <a:solidFill>
                  <a:srgbClr val="000000"/>
                </a:solidFill>
                <a:latin typeface="Open Sans Light"/>
                <a:ea typeface="Open Sans Light"/>
                <a:cs typeface="Open Sans Light"/>
                <a:sym typeface="Open Sans Light"/>
              </a:endParaRPr>
            </a:p>
            <a:p>
              <a:pPr marL="0" marR="0" lvl="0" indent="0" algn="l" rtl="0">
                <a:lnSpc>
                  <a:spcPct val="100000"/>
                </a:lnSpc>
                <a:spcBef>
                  <a:spcPts val="0"/>
                </a:spcBef>
                <a:spcAft>
                  <a:spcPts val="0"/>
                </a:spcAft>
                <a:buClr>
                  <a:srgbClr val="000000"/>
                </a:buClr>
                <a:buSzPts val="1200"/>
                <a:buFont typeface="Arial"/>
                <a:buNone/>
              </a:pPr>
              <a:r>
                <a:rPr lang="fr-FR" sz="1200" b="0" i="0" u="none" strike="noStrike" cap="none">
                  <a:solidFill>
                    <a:srgbClr val="000000"/>
                  </a:solidFill>
                  <a:latin typeface="Open Sans Light"/>
                  <a:ea typeface="Open Sans Light"/>
                  <a:cs typeface="Open Sans Light"/>
                  <a:sym typeface="Open Sans Light"/>
                </a:rPr>
                <a:t>Communauté de pratiques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fr-FR" sz="1200" b="0" i="0" u="none" strike="noStrike" cap="none">
                  <a:solidFill>
                    <a:srgbClr val="000000"/>
                  </a:solidFill>
                  <a:latin typeface="Open Sans Light"/>
                  <a:ea typeface="Open Sans Light"/>
                  <a:cs typeface="Open Sans Light"/>
                  <a:sym typeface="Open Sans Light"/>
                </a:rPr>
                <a:t>Plan d’action individuel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fr-FR" sz="1200" b="0" i="0" u="none" strike="noStrike" cap="none">
                  <a:solidFill>
                    <a:srgbClr val="000000"/>
                  </a:solidFill>
                  <a:latin typeface="Open Sans Light"/>
                  <a:ea typeface="Open Sans Light"/>
                  <a:cs typeface="Open Sans Light"/>
                  <a:sym typeface="Open Sans Light"/>
                </a:rPr>
                <a:t>Quiz de fin de formation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fr-FR" sz="1200" b="0" i="0" u="none" strike="noStrike" cap="none">
                  <a:solidFill>
                    <a:srgbClr val="000000"/>
                  </a:solidFill>
                  <a:latin typeface="Open Sans Light"/>
                  <a:ea typeface="Open Sans Light"/>
                  <a:cs typeface="Open Sans Light"/>
                  <a:sym typeface="Open Sans Light"/>
                </a:rPr>
                <a:t>Questionnaire de satisfaction</a:t>
              </a:r>
              <a:endParaRPr sz="1400" b="0" i="0" u="none" strike="noStrike" cap="none">
                <a:solidFill>
                  <a:srgbClr val="000000"/>
                </a:solidFill>
                <a:latin typeface="Arial"/>
                <a:ea typeface="Arial"/>
                <a:cs typeface="Arial"/>
                <a:sym typeface="Arial"/>
              </a:endParaRPr>
            </a:p>
          </p:txBody>
        </p:sp>
        <p:sp>
          <p:nvSpPr>
            <p:cNvPr id="218" name="Google Shape;218;p45"/>
            <p:cNvSpPr/>
            <p:nvPr/>
          </p:nvSpPr>
          <p:spPr>
            <a:xfrm>
              <a:off x="8163903" y="1913905"/>
              <a:ext cx="2527288" cy="437744"/>
            </a:xfrm>
            <a:prstGeom prst="rect">
              <a:avLst/>
            </a:prstGeom>
            <a:solidFill>
              <a:schemeClr val="lt1"/>
            </a:solidFill>
            <a:ln w="25400" cap="flat" cmpd="sng">
              <a:solidFill>
                <a:srgbClr val="7878D3"/>
              </a:solidFill>
              <a:prstDash val="dash"/>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fr-FR" sz="1400" b="0" i="0" u="none" strike="noStrike" cap="none">
                  <a:solidFill>
                    <a:schemeClr val="lt1"/>
                  </a:solidFill>
                  <a:latin typeface="Arial"/>
                  <a:ea typeface="Arial"/>
                  <a:cs typeface="Arial"/>
                  <a:sym typeface="Arial"/>
                </a:rPr>
                <a:t>12h</a:t>
              </a:r>
              <a:endParaRPr sz="1400" b="0" i="0" u="none" strike="noStrike" cap="none">
                <a:solidFill>
                  <a:srgbClr val="000000"/>
                </a:solidFill>
                <a:latin typeface="Arial"/>
                <a:ea typeface="Arial"/>
                <a:cs typeface="Arial"/>
                <a:sym typeface="Arial"/>
              </a:endParaRPr>
            </a:p>
          </p:txBody>
        </p:sp>
        <p:sp>
          <p:nvSpPr>
            <p:cNvPr id="219" name="Google Shape;219;p45"/>
            <p:cNvSpPr txBox="1"/>
            <p:nvPr/>
          </p:nvSpPr>
          <p:spPr>
            <a:xfrm>
              <a:off x="3007060" y="1645170"/>
              <a:ext cx="1285858"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fr-FR" sz="1200" b="0" i="0" u="none" strike="noStrike" cap="none">
                  <a:solidFill>
                    <a:srgbClr val="000000"/>
                  </a:solidFill>
                  <a:latin typeface="Open Sans Light"/>
                  <a:ea typeface="Open Sans Light"/>
                  <a:cs typeface="Open Sans Light"/>
                  <a:sym typeface="Open Sans Light"/>
                </a:rPr>
                <a:t>SEMAINE 1</a:t>
              </a:r>
              <a:endParaRPr sz="1400" b="0" i="0" u="none" strike="noStrike" cap="none">
                <a:solidFill>
                  <a:srgbClr val="000000"/>
                </a:solidFill>
                <a:latin typeface="Arial"/>
                <a:ea typeface="Arial"/>
                <a:cs typeface="Arial"/>
                <a:sym typeface="Arial"/>
              </a:endParaRPr>
            </a:p>
          </p:txBody>
        </p:sp>
        <p:sp>
          <p:nvSpPr>
            <p:cNvPr id="220" name="Google Shape;220;p45"/>
            <p:cNvSpPr txBox="1"/>
            <p:nvPr/>
          </p:nvSpPr>
          <p:spPr>
            <a:xfrm>
              <a:off x="8881860" y="1642621"/>
              <a:ext cx="1306467" cy="27954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fr-FR" sz="1200" b="0" i="0" u="none" strike="noStrike" cap="none">
                  <a:solidFill>
                    <a:srgbClr val="000000"/>
                  </a:solidFill>
                  <a:latin typeface="Open Sans Light"/>
                  <a:ea typeface="Open Sans Light"/>
                  <a:cs typeface="Open Sans Light"/>
                  <a:sym typeface="Open Sans Light"/>
                </a:rPr>
                <a:t>SEMAINE 3</a:t>
              </a:r>
              <a:endParaRPr sz="1400" b="0" i="0" u="none" strike="noStrike" cap="none">
                <a:solidFill>
                  <a:srgbClr val="000000"/>
                </a:solidFill>
                <a:latin typeface="Arial"/>
                <a:ea typeface="Arial"/>
                <a:cs typeface="Arial"/>
                <a:sym typeface="Arial"/>
              </a:endParaRPr>
            </a:p>
          </p:txBody>
        </p:sp>
        <p:sp>
          <p:nvSpPr>
            <p:cNvPr id="221" name="Google Shape;221;p45"/>
            <p:cNvSpPr txBox="1"/>
            <p:nvPr/>
          </p:nvSpPr>
          <p:spPr>
            <a:xfrm>
              <a:off x="5960323" y="1642621"/>
              <a:ext cx="1400419" cy="27954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fr-FR" sz="1200" b="0" i="0" u="none" strike="noStrike" cap="none">
                  <a:solidFill>
                    <a:srgbClr val="000000"/>
                  </a:solidFill>
                  <a:latin typeface="Open Sans Light"/>
                  <a:ea typeface="Open Sans Light"/>
                  <a:cs typeface="Open Sans Light"/>
                  <a:sym typeface="Open Sans Light"/>
                </a:rPr>
                <a:t>SEMAINE 2</a:t>
              </a:r>
              <a:endParaRPr sz="1400" b="0" i="0" u="none" strike="noStrike" cap="none">
                <a:solidFill>
                  <a:srgbClr val="000000"/>
                </a:solidFill>
                <a:latin typeface="Arial"/>
                <a:ea typeface="Arial"/>
                <a:cs typeface="Arial"/>
                <a:sym typeface="Arial"/>
              </a:endParaRPr>
            </a:p>
          </p:txBody>
        </p:sp>
        <p:sp>
          <p:nvSpPr>
            <p:cNvPr id="222" name="Google Shape;222;p45"/>
            <p:cNvSpPr/>
            <p:nvPr/>
          </p:nvSpPr>
          <p:spPr>
            <a:xfrm>
              <a:off x="4007726" y="1913905"/>
              <a:ext cx="226343" cy="437744"/>
            </a:xfrm>
            <a:prstGeom prst="rect">
              <a:avLst/>
            </a:prstGeom>
            <a:solidFill>
              <a:schemeClr val="accent1"/>
            </a:solidFill>
            <a:ln w="25400" cap="flat" cmpd="sng">
              <a:solidFill>
                <a:srgbClr val="7878D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23" name="Google Shape;223;p45"/>
            <p:cNvSpPr/>
            <p:nvPr/>
          </p:nvSpPr>
          <p:spPr>
            <a:xfrm>
              <a:off x="9731335" y="1913905"/>
              <a:ext cx="226343" cy="437744"/>
            </a:xfrm>
            <a:prstGeom prst="rect">
              <a:avLst/>
            </a:prstGeom>
            <a:solidFill>
              <a:schemeClr val="accent1"/>
            </a:solidFill>
            <a:ln w="25400" cap="flat" cmpd="sng">
              <a:solidFill>
                <a:srgbClr val="7878D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24" name="Google Shape;224;p45"/>
            <p:cNvSpPr txBox="1"/>
            <p:nvPr/>
          </p:nvSpPr>
          <p:spPr>
            <a:xfrm>
              <a:off x="6099257" y="2440406"/>
              <a:ext cx="1060953"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fr-FR" sz="1200" b="0" i="0" u="none" strike="noStrike" cap="none">
                  <a:solidFill>
                    <a:srgbClr val="000000"/>
                  </a:solidFill>
                  <a:latin typeface="Open Sans Light"/>
                  <a:ea typeface="Open Sans Light"/>
                  <a:cs typeface="Open Sans Light"/>
                  <a:sym typeface="Open Sans Light"/>
                </a:rPr>
                <a:t>Contenus</a:t>
              </a:r>
              <a:endParaRPr sz="1400" b="0" i="0" u="none" strike="noStrike" cap="none">
                <a:solidFill>
                  <a:srgbClr val="000000"/>
                </a:solidFill>
                <a:latin typeface="Arial"/>
                <a:ea typeface="Arial"/>
                <a:cs typeface="Arial"/>
                <a:sym typeface="Arial"/>
              </a:endParaRPr>
            </a:p>
          </p:txBody>
        </p:sp>
        <p:sp>
          <p:nvSpPr>
            <p:cNvPr id="225" name="Google Shape;225;p45"/>
            <p:cNvSpPr/>
            <p:nvPr/>
          </p:nvSpPr>
          <p:spPr>
            <a:xfrm>
              <a:off x="2420982" y="1905641"/>
              <a:ext cx="226343" cy="437744"/>
            </a:xfrm>
            <a:prstGeom prst="rect">
              <a:avLst/>
            </a:prstGeom>
            <a:solidFill>
              <a:schemeClr val="accent4"/>
            </a:solidFill>
            <a:ln w="25400" cap="flat" cmpd="sng">
              <a:solidFill>
                <a:srgbClr val="7878D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26" name="Google Shape;226;p45"/>
            <p:cNvSpPr/>
            <p:nvPr/>
          </p:nvSpPr>
          <p:spPr>
            <a:xfrm flipH="1">
              <a:off x="3031929" y="1922169"/>
              <a:ext cx="197064" cy="437744"/>
            </a:xfrm>
            <a:prstGeom prst="rect">
              <a:avLst/>
            </a:prstGeom>
            <a:solidFill>
              <a:schemeClr val="accent4"/>
            </a:solidFill>
            <a:ln w="25400" cap="flat" cmpd="sng">
              <a:solidFill>
                <a:srgbClr val="7878D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27" name="Google Shape;227;p45"/>
            <p:cNvSpPr/>
            <p:nvPr/>
          </p:nvSpPr>
          <p:spPr>
            <a:xfrm>
              <a:off x="7477061" y="1904944"/>
              <a:ext cx="226343" cy="437744"/>
            </a:xfrm>
            <a:prstGeom prst="rect">
              <a:avLst/>
            </a:prstGeom>
            <a:solidFill>
              <a:schemeClr val="accent1"/>
            </a:solidFill>
            <a:ln w="25400" cap="flat" cmpd="sng">
              <a:solidFill>
                <a:srgbClr val="7878D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28" name="Google Shape;228;p45"/>
            <p:cNvSpPr/>
            <p:nvPr/>
          </p:nvSpPr>
          <p:spPr>
            <a:xfrm>
              <a:off x="8381316" y="1922873"/>
              <a:ext cx="229379" cy="437744"/>
            </a:xfrm>
            <a:prstGeom prst="rect">
              <a:avLst/>
            </a:prstGeom>
            <a:solidFill>
              <a:schemeClr val="accent4"/>
            </a:solidFill>
            <a:ln w="25400" cap="flat" cmpd="sng">
              <a:solidFill>
                <a:srgbClr val="7878D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29" name="Google Shape;229;p45"/>
            <p:cNvSpPr/>
            <p:nvPr/>
          </p:nvSpPr>
          <p:spPr>
            <a:xfrm>
              <a:off x="10488019" y="1913912"/>
              <a:ext cx="229379" cy="437744"/>
            </a:xfrm>
            <a:prstGeom prst="rect">
              <a:avLst/>
            </a:prstGeom>
            <a:solidFill>
              <a:schemeClr val="accent4"/>
            </a:solidFill>
            <a:ln w="25400" cap="flat" cmpd="sng">
              <a:solidFill>
                <a:srgbClr val="7878D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4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12</a:t>
            </a:fld>
            <a:endParaRPr/>
          </a:p>
        </p:txBody>
      </p:sp>
      <p:sp>
        <p:nvSpPr>
          <p:cNvPr id="236" name="Google Shape;236;p46"/>
          <p:cNvSpPr txBox="1"/>
          <p:nvPr/>
        </p:nvSpPr>
        <p:spPr>
          <a:xfrm>
            <a:off x="0" y="315100"/>
            <a:ext cx="9144000" cy="969600"/>
          </a:xfrm>
          <a:prstGeom prst="rect">
            <a:avLst/>
          </a:prstGeom>
          <a:solidFill>
            <a:schemeClr val="accent1"/>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6000"/>
              <a:buFont typeface="Arial"/>
              <a:buNone/>
            </a:pPr>
            <a:r>
              <a:rPr lang="fr-FR" sz="5100" b="1" i="0" u="none" strike="noStrike" cap="none">
                <a:solidFill>
                  <a:schemeClr val="lt1"/>
                </a:solidFill>
                <a:latin typeface="Bebas Neue"/>
                <a:ea typeface="Bebas Neue"/>
                <a:cs typeface="Bebas Neue"/>
                <a:sym typeface="Bebas Neue"/>
              </a:rPr>
              <a:t>Parcours</a:t>
            </a:r>
            <a:endParaRPr sz="6300" b="1" i="0" u="none" strike="noStrike" cap="none">
              <a:solidFill>
                <a:schemeClr val="lt1"/>
              </a:solidFill>
              <a:latin typeface="Bebas Neue"/>
              <a:ea typeface="Bebas Neue"/>
              <a:cs typeface="Bebas Neue"/>
              <a:sym typeface="Bebas Neue"/>
            </a:endParaRPr>
          </a:p>
        </p:txBody>
      </p:sp>
      <p:graphicFrame>
        <p:nvGraphicFramePr>
          <p:cNvPr id="237" name="Google Shape;237;p46"/>
          <p:cNvGraphicFramePr/>
          <p:nvPr/>
        </p:nvGraphicFramePr>
        <p:xfrm>
          <a:off x="475989" y="1600199"/>
          <a:ext cx="8210800" cy="4526000"/>
        </p:xfrm>
        <a:graphic>
          <a:graphicData uri="http://schemas.openxmlformats.org/drawingml/2006/table">
            <a:tbl>
              <a:tblPr>
                <a:noFill/>
                <a:tableStyleId>{D1D6804B-EF5A-42E5-807A-C5037D5C6999}</a:tableStyleId>
              </a:tblPr>
              <a:tblGrid>
                <a:gridCol w="515300">
                  <a:extLst>
                    <a:ext uri="{9D8B030D-6E8A-4147-A177-3AD203B41FA5}">
                      <a16:colId xmlns:a16="http://schemas.microsoft.com/office/drawing/2014/main" val="20000"/>
                    </a:ext>
                  </a:extLst>
                </a:gridCol>
                <a:gridCol w="140775">
                  <a:extLst>
                    <a:ext uri="{9D8B030D-6E8A-4147-A177-3AD203B41FA5}">
                      <a16:colId xmlns:a16="http://schemas.microsoft.com/office/drawing/2014/main" val="20001"/>
                    </a:ext>
                  </a:extLst>
                </a:gridCol>
                <a:gridCol w="1629175">
                  <a:extLst>
                    <a:ext uri="{9D8B030D-6E8A-4147-A177-3AD203B41FA5}">
                      <a16:colId xmlns:a16="http://schemas.microsoft.com/office/drawing/2014/main" val="20002"/>
                    </a:ext>
                  </a:extLst>
                </a:gridCol>
                <a:gridCol w="1780900">
                  <a:extLst>
                    <a:ext uri="{9D8B030D-6E8A-4147-A177-3AD203B41FA5}">
                      <a16:colId xmlns:a16="http://schemas.microsoft.com/office/drawing/2014/main" val="20003"/>
                    </a:ext>
                  </a:extLst>
                </a:gridCol>
                <a:gridCol w="917750">
                  <a:extLst>
                    <a:ext uri="{9D8B030D-6E8A-4147-A177-3AD203B41FA5}">
                      <a16:colId xmlns:a16="http://schemas.microsoft.com/office/drawing/2014/main" val="20004"/>
                    </a:ext>
                  </a:extLst>
                </a:gridCol>
                <a:gridCol w="1575525">
                  <a:extLst>
                    <a:ext uri="{9D8B030D-6E8A-4147-A177-3AD203B41FA5}">
                      <a16:colId xmlns:a16="http://schemas.microsoft.com/office/drawing/2014/main" val="20005"/>
                    </a:ext>
                  </a:extLst>
                </a:gridCol>
                <a:gridCol w="1651375">
                  <a:extLst>
                    <a:ext uri="{9D8B030D-6E8A-4147-A177-3AD203B41FA5}">
                      <a16:colId xmlns:a16="http://schemas.microsoft.com/office/drawing/2014/main" val="20006"/>
                    </a:ext>
                  </a:extLst>
                </a:gridCol>
              </a:tblGrid>
              <a:tr h="138400">
                <a:tc gridSpan="7">
                  <a:txBody>
                    <a:bodyPr/>
                    <a:lstStyle/>
                    <a:p>
                      <a:pPr marL="0" marR="0" lvl="0" indent="0" algn="l" rtl="0">
                        <a:lnSpc>
                          <a:spcPct val="104000"/>
                        </a:lnSpc>
                        <a:spcBef>
                          <a:spcPts val="0"/>
                        </a:spcBef>
                        <a:spcAft>
                          <a:spcPts val="0"/>
                        </a:spcAft>
                        <a:buClr>
                          <a:srgbClr val="000000"/>
                        </a:buClr>
                        <a:buSzPts val="900"/>
                        <a:buFont typeface="Arial"/>
                        <a:buNone/>
                      </a:pPr>
                      <a:r>
                        <a:rPr lang="fr-FR" sz="900" u="none" strike="noStrike" cap="none">
                          <a:solidFill>
                            <a:srgbClr val="000000"/>
                          </a:solidFill>
                          <a:highlight>
                            <a:srgbClr val="F2F2F2"/>
                          </a:highlight>
                          <a:latin typeface="Arial"/>
                          <a:ea typeface="Arial"/>
                          <a:cs typeface="Arial"/>
                          <a:sym typeface="Arial"/>
                        </a:rPr>
                        <a:t>Légende </a:t>
                      </a:r>
                      <a:endParaRPr sz="1000" u="none" strike="noStrike" cap="none">
                        <a:highlight>
                          <a:srgbClr val="F2F2F2"/>
                        </a:highlight>
                        <a:latin typeface="Arial"/>
                        <a:ea typeface="Arial"/>
                        <a:cs typeface="Arial"/>
                        <a:sym typeface="Arial"/>
                      </a:endParaRPr>
                    </a:p>
                  </a:txBody>
                  <a:tcPr marL="57675" marR="576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2F2F2"/>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0"/>
                  </a:ext>
                </a:extLst>
              </a:tr>
              <a:tr h="138400">
                <a:tc>
                  <a:txBody>
                    <a:bodyPr/>
                    <a:lstStyle/>
                    <a:p>
                      <a:pPr marL="0" marR="0" lvl="0" indent="0" algn="l" rtl="0">
                        <a:lnSpc>
                          <a:spcPct val="104000"/>
                        </a:lnSpc>
                        <a:spcBef>
                          <a:spcPts val="0"/>
                        </a:spcBef>
                        <a:spcAft>
                          <a:spcPts val="0"/>
                        </a:spcAft>
                        <a:buClr>
                          <a:srgbClr val="000000"/>
                        </a:buClr>
                        <a:buSzPts val="900"/>
                        <a:buFont typeface="Arial"/>
                        <a:buNone/>
                      </a:pPr>
                      <a:r>
                        <a:rPr lang="fr-FR" sz="900" u="none" strike="noStrike" cap="none">
                          <a:highlight>
                            <a:srgbClr val="F2DBDB"/>
                          </a:highlight>
                          <a:latin typeface="Arial"/>
                          <a:ea typeface="Arial"/>
                          <a:cs typeface="Arial"/>
                          <a:sym typeface="Arial"/>
                        </a:rPr>
                        <a:t> </a:t>
                      </a:r>
                      <a:endParaRPr sz="1000" u="none" strike="noStrike" cap="none">
                        <a:highlight>
                          <a:srgbClr val="F2DBDB"/>
                        </a:highlight>
                        <a:latin typeface="Arial"/>
                        <a:ea typeface="Arial"/>
                        <a:cs typeface="Arial"/>
                        <a:sym typeface="Arial"/>
                      </a:endParaRPr>
                    </a:p>
                  </a:txBody>
                  <a:tcPr marL="57675" marR="576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accent2"/>
                    </a:solidFill>
                  </a:tcPr>
                </a:tc>
                <a:tc gridSpan="6">
                  <a:txBody>
                    <a:bodyPr/>
                    <a:lstStyle/>
                    <a:p>
                      <a:pPr marL="0" marR="0" lvl="0" indent="0" algn="l" rtl="0">
                        <a:lnSpc>
                          <a:spcPct val="104000"/>
                        </a:lnSpc>
                        <a:spcBef>
                          <a:spcPts val="0"/>
                        </a:spcBef>
                        <a:spcAft>
                          <a:spcPts val="0"/>
                        </a:spcAft>
                        <a:buClr>
                          <a:srgbClr val="000000"/>
                        </a:buClr>
                        <a:buSzPts val="900"/>
                        <a:buFont typeface="Arial"/>
                        <a:buNone/>
                      </a:pPr>
                      <a:r>
                        <a:rPr lang="fr-FR" sz="900" u="none" strike="noStrike" cap="none">
                          <a:solidFill>
                            <a:srgbClr val="000000"/>
                          </a:solidFill>
                          <a:highlight>
                            <a:srgbClr val="F2F2F2"/>
                          </a:highlight>
                          <a:latin typeface="Arial"/>
                          <a:ea typeface="Arial"/>
                          <a:cs typeface="Arial"/>
                          <a:sym typeface="Arial"/>
                        </a:rPr>
                        <a:t>Travail synchrone – sessions live</a:t>
                      </a:r>
                      <a:endParaRPr sz="1000" u="none" strike="noStrike" cap="none">
                        <a:highlight>
                          <a:srgbClr val="F2F2F2"/>
                        </a:highlight>
                        <a:latin typeface="Arial"/>
                        <a:ea typeface="Arial"/>
                        <a:cs typeface="Arial"/>
                        <a:sym typeface="Arial"/>
                      </a:endParaRPr>
                    </a:p>
                  </a:txBody>
                  <a:tcPr marL="62275" marR="622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2F2F2"/>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1"/>
                  </a:ext>
                </a:extLst>
              </a:tr>
              <a:tr h="138400">
                <a:tc>
                  <a:txBody>
                    <a:bodyPr/>
                    <a:lstStyle/>
                    <a:p>
                      <a:pPr marL="0" marR="0" lvl="0" indent="0" algn="l" rtl="0">
                        <a:lnSpc>
                          <a:spcPct val="104000"/>
                        </a:lnSpc>
                        <a:spcBef>
                          <a:spcPts val="0"/>
                        </a:spcBef>
                        <a:spcAft>
                          <a:spcPts val="0"/>
                        </a:spcAft>
                        <a:buClr>
                          <a:srgbClr val="000000"/>
                        </a:buClr>
                        <a:buSzPts val="900"/>
                        <a:buFont typeface="Arial"/>
                        <a:buNone/>
                      </a:pPr>
                      <a:r>
                        <a:rPr lang="fr-FR" sz="900" u="none" strike="noStrike" cap="none">
                          <a:highlight>
                            <a:srgbClr val="808080"/>
                          </a:highlight>
                          <a:latin typeface="Arial"/>
                          <a:ea typeface="Arial"/>
                          <a:cs typeface="Arial"/>
                          <a:sym typeface="Arial"/>
                        </a:rPr>
                        <a:t> </a:t>
                      </a:r>
                      <a:endParaRPr sz="1000" u="none" strike="noStrike" cap="none">
                        <a:highlight>
                          <a:srgbClr val="808080"/>
                        </a:highlight>
                        <a:latin typeface="Arial"/>
                        <a:ea typeface="Arial"/>
                        <a:cs typeface="Arial"/>
                        <a:sym typeface="Arial"/>
                      </a:endParaRPr>
                    </a:p>
                  </a:txBody>
                  <a:tcPr marL="57675" marR="576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808080"/>
                    </a:solidFill>
                  </a:tcPr>
                </a:tc>
                <a:tc gridSpan="6">
                  <a:txBody>
                    <a:bodyPr/>
                    <a:lstStyle/>
                    <a:p>
                      <a:pPr marL="0" marR="0" lvl="0" indent="0" algn="l" rtl="0">
                        <a:lnSpc>
                          <a:spcPct val="104000"/>
                        </a:lnSpc>
                        <a:spcBef>
                          <a:spcPts val="0"/>
                        </a:spcBef>
                        <a:spcAft>
                          <a:spcPts val="0"/>
                        </a:spcAft>
                        <a:buClr>
                          <a:srgbClr val="000000"/>
                        </a:buClr>
                        <a:buSzPts val="900"/>
                        <a:buFont typeface="Arial"/>
                        <a:buNone/>
                      </a:pPr>
                      <a:r>
                        <a:rPr lang="fr-FR" sz="900" u="none" strike="noStrike" cap="none">
                          <a:solidFill>
                            <a:srgbClr val="000000"/>
                          </a:solidFill>
                          <a:highlight>
                            <a:srgbClr val="F2F2F2"/>
                          </a:highlight>
                          <a:latin typeface="Arial"/>
                          <a:ea typeface="Arial"/>
                          <a:cs typeface="Arial"/>
                          <a:sym typeface="Arial"/>
                        </a:rPr>
                        <a:t>Apprentissage asynchrone - à soumettre sur moddle </a:t>
                      </a:r>
                      <a:endParaRPr sz="1000" u="none" strike="noStrike" cap="none">
                        <a:highlight>
                          <a:srgbClr val="F2F2F2"/>
                        </a:highlight>
                        <a:latin typeface="Arial"/>
                        <a:ea typeface="Arial"/>
                        <a:cs typeface="Arial"/>
                        <a:sym typeface="Arial"/>
                      </a:endParaRPr>
                    </a:p>
                  </a:txBody>
                  <a:tcPr marL="62275" marR="622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2F2F2"/>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2"/>
                  </a:ext>
                </a:extLst>
              </a:tr>
              <a:tr h="138400">
                <a:tc gridSpan="7">
                  <a:txBody>
                    <a:bodyPr/>
                    <a:lstStyle/>
                    <a:p>
                      <a:pPr marL="0" marR="0" lvl="0" indent="0" algn="l" rtl="0">
                        <a:lnSpc>
                          <a:spcPct val="104000"/>
                        </a:lnSpc>
                        <a:spcBef>
                          <a:spcPts val="0"/>
                        </a:spcBef>
                        <a:spcAft>
                          <a:spcPts val="0"/>
                        </a:spcAft>
                        <a:buClr>
                          <a:srgbClr val="000000"/>
                        </a:buClr>
                        <a:buSzPts val="900"/>
                        <a:buFont typeface="Arial"/>
                        <a:buNone/>
                      </a:pPr>
                      <a:r>
                        <a:rPr lang="fr-FR" sz="900" u="none" strike="noStrike" cap="none">
                          <a:solidFill>
                            <a:srgbClr val="000000"/>
                          </a:solidFill>
                          <a:highlight>
                            <a:srgbClr val="F2F2F2"/>
                          </a:highlight>
                          <a:latin typeface="Arial"/>
                          <a:ea typeface="Arial"/>
                          <a:cs typeface="Arial"/>
                          <a:sym typeface="Arial"/>
                        </a:rPr>
                        <a:t>Semaine 1 :               DISTANCIEL</a:t>
                      </a:r>
                      <a:endParaRPr sz="1000" u="none" strike="noStrike" cap="none">
                        <a:highlight>
                          <a:srgbClr val="F2F2F2"/>
                        </a:highlight>
                        <a:latin typeface="Arial"/>
                        <a:ea typeface="Arial"/>
                        <a:cs typeface="Arial"/>
                        <a:sym typeface="Arial"/>
                      </a:endParaRPr>
                    </a:p>
                  </a:txBody>
                  <a:tcPr marL="57675" marR="576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2F2F2"/>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3"/>
                  </a:ext>
                </a:extLst>
              </a:tr>
              <a:tr h="138400">
                <a:tc gridSpan="2">
                  <a:txBody>
                    <a:bodyPr/>
                    <a:lstStyle/>
                    <a:p>
                      <a:pPr marL="0" marR="0" lvl="0" indent="0" algn="l" rtl="0">
                        <a:lnSpc>
                          <a:spcPct val="104000"/>
                        </a:lnSpc>
                        <a:spcBef>
                          <a:spcPts val="0"/>
                        </a:spcBef>
                        <a:spcAft>
                          <a:spcPts val="0"/>
                        </a:spcAft>
                        <a:buClr>
                          <a:srgbClr val="000000"/>
                        </a:buClr>
                        <a:buSzPts val="900"/>
                        <a:buFont typeface="Arial"/>
                        <a:buNone/>
                      </a:pPr>
                      <a:r>
                        <a:rPr lang="fr-FR" sz="900" u="none" strike="noStrike" cap="none">
                          <a:latin typeface="Arial"/>
                          <a:ea typeface="Arial"/>
                          <a:cs typeface="Arial"/>
                          <a:sym typeface="Arial"/>
                        </a:rPr>
                        <a:t> </a:t>
                      </a:r>
                      <a:endParaRPr sz="1000" u="none" strike="noStrike" cap="none">
                        <a:latin typeface="Arial"/>
                        <a:ea typeface="Arial"/>
                        <a:cs typeface="Arial"/>
                        <a:sym typeface="Arial"/>
                      </a:endParaRPr>
                    </a:p>
                  </a:txBody>
                  <a:tcPr marL="57675" marR="576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endParaRPr lang="fr-FR"/>
                    </a:p>
                  </a:txBody>
                  <a:tcPr/>
                </a:tc>
                <a:tc>
                  <a:txBody>
                    <a:bodyPr/>
                    <a:lstStyle/>
                    <a:p>
                      <a:pPr marL="0" marR="0" lvl="0" indent="0" algn="ctr" rtl="0">
                        <a:lnSpc>
                          <a:spcPct val="104000"/>
                        </a:lnSpc>
                        <a:spcBef>
                          <a:spcPts val="0"/>
                        </a:spcBef>
                        <a:spcAft>
                          <a:spcPts val="0"/>
                        </a:spcAft>
                        <a:buClr>
                          <a:srgbClr val="000000"/>
                        </a:buClr>
                        <a:buSzPts val="900"/>
                        <a:buFont typeface="Arial"/>
                        <a:buNone/>
                      </a:pPr>
                      <a:r>
                        <a:rPr lang="fr-FR" sz="900" u="none" strike="noStrike" cap="none">
                          <a:latin typeface="Arial"/>
                          <a:ea typeface="Arial"/>
                          <a:cs typeface="Arial"/>
                          <a:sym typeface="Arial"/>
                        </a:rPr>
                        <a:t>Lundi </a:t>
                      </a:r>
                      <a:endParaRPr sz="1000" u="none" strike="noStrike" cap="none">
                        <a:latin typeface="Arial"/>
                        <a:ea typeface="Arial"/>
                        <a:cs typeface="Arial"/>
                        <a:sym typeface="Arial"/>
                      </a:endParaRPr>
                    </a:p>
                  </a:txBody>
                  <a:tcPr marL="57675" marR="576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4000"/>
                        </a:lnSpc>
                        <a:spcBef>
                          <a:spcPts val="0"/>
                        </a:spcBef>
                        <a:spcAft>
                          <a:spcPts val="0"/>
                        </a:spcAft>
                        <a:buClr>
                          <a:srgbClr val="000000"/>
                        </a:buClr>
                        <a:buSzPts val="900"/>
                        <a:buFont typeface="Arial"/>
                        <a:buNone/>
                      </a:pPr>
                      <a:r>
                        <a:rPr lang="fr-FR" sz="900" u="none" strike="noStrike" cap="none">
                          <a:latin typeface="Arial"/>
                          <a:ea typeface="Arial"/>
                          <a:cs typeface="Arial"/>
                          <a:sym typeface="Arial"/>
                        </a:rPr>
                        <a:t>Mardi </a:t>
                      </a:r>
                      <a:endParaRPr sz="1000" u="none" strike="noStrike" cap="none">
                        <a:latin typeface="Arial"/>
                        <a:ea typeface="Arial"/>
                        <a:cs typeface="Arial"/>
                        <a:sym typeface="Arial"/>
                      </a:endParaRPr>
                    </a:p>
                  </a:txBody>
                  <a:tcPr marL="57675" marR="576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4000"/>
                        </a:lnSpc>
                        <a:spcBef>
                          <a:spcPts val="0"/>
                        </a:spcBef>
                        <a:spcAft>
                          <a:spcPts val="0"/>
                        </a:spcAft>
                        <a:buClr>
                          <a:srgbClr val="000000"/>
                        </a:buClr>
                        <a:buSzPts val="900"/>
                        <a:buFont typeface="Arial"/>
                        <a:buNone/>
                      </a:pPr>
                      <a:r>
                        <a:rPr lang="fr-FR" sz="900" u="none" strike="noStrike" cap="none">
                          <a:latin typeface="Arial"/>
                          <a:ea typeface="Arial"/>
                          <a:cs typeface="Arial"/>
                          <a:sym typeface="Arial"/>
                        </a:rPr>
                        <a:t>Mercredi </a:t>
                      </a:r>
                      <a:endParaRPr sz="1000" u="none" strike="noStrike" cap="none">
                        <a:latin typeface="Arial"/>
                        <a:ea typeface="Arial"/>
                        <a:cs typeface="Arial"/>
                        <a:sym typeface="Arial"/>
                      </a:endParaRPr>
                    </a:p>
                  </a:txBody>
                  <a:tcPr marL="57675" marR="576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4000"/>
                        </a:lnSpc>
                        <a:spcBef>
                          <a:spcPts val="0"/>
                        </a:spcBef>
                        <a:spcAft>
                          <a:spcPts val="0"/>
                        </a:spcAft>
                        <a:buClr>
                          <a:srgbClr val="000000"/>
                        </a:buClr>
                        <a:buSzPts val="900"/>
                        <a:buFont typeface="Arial"/>
                        <a:buNone/>
                      </a:pPr>
                      <a:r>
                        <a:rPr lang="fr-FR" sz="900" u="none" strike="noStrike" cap="none">
                          <a:latin typeface="Arial"/>
                          <a:ea typeface="Arial"/>
                          <a:cs typeface="Arial"/>
                          <a:sym typeface="Arial"/>
                        </a:rPr>
                        <a:t>Jeudi </a:t>
                      </a:r>
                      <a:endParaRPr sz="1000" u="none" strike="noStrike" cap="none">
                        <a:latin typeface="Arial"/>
                        <a:ea typeface="Arial"/>
                        <a:cs typeface="Arial"/>
                        <a:sym typeface="Arial"/>
                      </a:endParaRPr>
                    </a:p>
                  </a:txBody>
                  <a:tcPr marL="57675" marR="576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4000"/>
                        </a:lnSpc>
                        <a:spcBef>
                          <a:spcPts val="0"/>
                        </a:spcBef>
                        <a:spcAft>
                          <a:spcPts val="0"/>
                        </a:spcAft>
                        <a:buClr>
                          <a:srgbClr val="000000"/>
                        </a:buClr>
                        <a:buSzPts val="900"/>
                        <a:buFont typeface="Arial"/>
                        <a:buNone/>
                      </a:pPr>
                      <a:r>
                        <a:rPr lang="fr-FR" sz="900" u="none" strike="noStrike" cap="none">
                          <a:latin typeface="Arial"/>
                          <a:ea typeface="Arial"/>
                          <a:cs typeface="Arial"/>
                          <a:sym typeface="Arial"/>
                        </a:rPr>
                        <a:t>Vendredi </a:t>
                      </a:r>
                      <a:endParaRPr sz="1000" u="none" strike="noStrike" cap="none">
                        <a:latin typeface="Arial"/>
                        <a:ea typeface="Arial"/>
                        <a:cs typeface="Arial"/>
                        <a:sym typeface="Arial"/>
                      </a:endParaRPr>
                    </a:p>
                  </a:txBody>
                  <a:tcPr marL="57675" marR="576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853825">
                <a:tc gridSpan="2">
                  <a:txBody>
                    <a:bodyPr/>
                    <a:lstStyle/>
                    <a:p>
                      <a:pPr marL="0" marR="0" lvl="0" indent="0" algn="l" rtl="0">
                        <a:lnSpc>
                          <a:spcPct val="104000"/>
                        </a:lnSpc>
                        <a:spcBef>
                          <a:spcPts val="0"/>
                        </a:spcBef>
                        <a:spcAft>
                          <a:spcPts val="0"/>
                        </a:spcAft>
                        <a:buClr>
                          <a:srgbClr val="000000"/>
                        </a:buClr>
                        <a:buSzPts val="900"/>
                        <a:buFont typeface="Arial"/>
                        <a:buNone/>
                      </a:pPr>
                      <a:r>
                        <a:rPr lang="fr-FR" sz="900" u="none" strike="noStrike" cap="none">
                          <a:latin typeface="Arial"/>
                          <a:ea typeface="Arial"/>
                          <a:cs typeface="Arial"/>
                          <a:sym typeface="Arial"/>
                        </a:rPr>
                        <a:t>Matin</a:t>
                      </a:r>
                      <a:endParaRPr sz="1000" u="none" strike="noStrike" cap="none">
                        <a:latin typeface="Arial"/>
                        <a:ea typeface="Arial"/>
                        <a:cs typeface="Arial"/>
                        <a:sym typeface="Arial"/>
                      </a:endParaRPr>
                    </a:p>
                    <a:p>
                      <a:pPr marL="0" marR="0" lvl="0" indent="0" algn="l" rtl="0">
                        <a:lnSpc>
                          <a:spcPct val="104000"/>
                        </a:lnSpc>
                        <a:spcBef>
                          <a:spcPts val="0"/>
                        </a:spcBef>
                        <a:spcAft>
                          <a:spcPts val="0"/>
                        </a:spcAft>
                        <a:buClr>
                          <a:srgbClr val="000000"/>
                        </a:buClr>
                        <a:buSzPts val="900"/>
                        <a:buFont typeface="Arial"/>
                        <a:buNone/>
                      </a:pPr>
                      <a:r>
                        <a:rPr lang="fr-FR" sz="900" u="none" strike="noStrike" cap="none">
                          <a:latin typeface="Arial"/>
                          <a:ea typeface="Arial"/>
                          <a:cs typeface="Arial"/>
                          <a:sym typeface="Arial"/>
                        </a:rPr>
                        <a:t> </a:t>
                      </a:r>
                      <a:endParaRPr sz="1000" u="none" strike="noStrike" cap="none">
                        <a:latin typeface="Arial"/>
                        <a:ea typeface="Arial"/>
                        <a:cs typeface="Arial"/>
                        <a:sym typeface="Arial"/>
                      </a:endParaRPr>
                    </a:p>
                  </a:txBody>
                  <a:tcPr marL="57675" marR="576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endParaRPr lang="fr-FR"/>
                    </a:p>
                  </a:txBody>
                  <a:tcPr/>
                </a:tc>
                <a:tc>
                  <a:txBody>
                    <a:bodyPr/>
                    <a:lstStyle/>
                    <a:p>
                      <a:pPr marL="0" marR="0" lvl="0" indent="0" algn="l" rtl="0">
                        <a:lnSpc>
                          <a:spcPct val="104000"/>
                        </a:lnSpc>
                        <a:spcBef>
                          <a:spcPts val="0"/>
                        </a:spcBef>
                        <a:spcAft>
                          <a:spcPts val="0"/>
                        </a:spcAft>
                        <a:buClr>
                          <a:srgbClr val="000000"/>
                        </a:buClr>
                        <a:buSzPts val="1050"/>
                        <a:buFont typeface="Arial"/>
                        <a:buNone/>
                      </a:pPr>
                      <a:r>
                        <a:rPr lang="fr-FR" sz="1050" u="none" strike="noStrike" cap="none">
                          <a:solidFill>
                            <a:srgbClr val="000000"/>
                          </a:solidFill>
                          <a:latin typeface="Arial"/>
                          <a:ea typeface="Arial"/>
                          <a:cs typeface="Arial"/>
                          <a:sym typeface="Arial"/>
                        </a:rPr>
                        <a:t>9h30 -12h30 </a:t>
                      </a:r>
                      <a:endParaRPr sz="1100" u="none" strike="noStrike" cap="none">
                        <a:latin typeface="Arial"/>
                        <a:ea typeface="Arial"/>
                        <a:cs typeface="Arial"/>
                        <a:sym typeface="Arial"/>
                      </a:endParaRPr>
                    </a:p>
                    <a:p>
                      <a:pPr marL="0" marR="0" lvl="0" indent="0" algn="l" rtl="0">
                        <a:lnSpc>
                          <a:spcPct val="104000"/>
                        </a:lnSpc>
                        <a:spcBef>
                          <a:spcPts val="0"/>
                        </a:spcBef>
                        <a:spcAft>
                          <a:spcPts val="0"/>
                        </a:spcAft>
                        <a:buClr>
                          <a:srgbClr val="000000"/>
                        </a:buClr>
                        <a:buSzPts val="1050"/>
                        <a:buFont typeface="Arial"/>
                        <a:buNone/>
                      </a:pPr>
                      <a:r>
                        <a:rPr lang="fr-FR" sz="1050" u="none" strike="noStrike" cap="none">
                          <a:solidFill>
                            <a:srgbClr val="000000"/>
                          </a:solidFill>
                          <a:latin typeface="Arial"/>
                          <a:ea typeface="Arial"/>
                          <a:cs typeface="Arial"/>
                          <a:sym typeface="Arial"/>
                        </a:rPr>
                        <a:t>Travail synchrone Partie 1 Introduction</a:t>
                      </a:r>
                      <a:endParaRPr sz="1100" u="none" strike="noStrike" cap="none">
                        <a:latin typeface="Arial"/>
                        <a:ea typeface="Arial"/>
                        <a:cs typeface="Arial"/>
                        <a:sym typeface="Arial"/>
                      </a:endParaRPr>
                    </a:p>
                  </a:txBody>
                  <a:tcPr marL="57675" marR="576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accent2"/>
                    </a:solidFill>
                  </a:tcPr>
                </a:tc>
                <a:tc>
                  <a:txBody>
                    <a:bodyPr/>
                    <a:lstStyle/>
                    <a:p>
                      <a:pPr marL="0" marR="0" lvl="0" indent="0" algn="l" rtl="0">
                        <a:lnSpc>
                          <a:spcPct val="104000"/>
                        </a:lnSpc>
                        <a:spcBef>
                          <a:spcPts val="0"/>
                        </a:spcBef>
                        <a:spcAft>
                          <a:spcPts val="0"/>
                        </a:spcAft>
                        <a:buClr>
                          <a:srgbClr val="000000"/>
                        </a:buClr>
                        <a:buSzPts val="1050"/>
                        <a:buFont typeface="Arial"/>
                        <a:buNone/>
                      </a:pPr>
                      <a:r>
                        <a:rPr lang="fr-FR" sz="1050" u="none" strike="noStrike" cap="none">
                          <a:solidFill>
                            <a:srgbClr val="000000"/>
                          </a:solidFill>
                          <a:highlight>
                            <a:srgbClr val="D9D9D9"/>
                          </a:highlight>
                          <a:latin typeface="Arial"/>
                          <a:ea typeface="Arial"/>
                          <a:cs typeface="Arial"/>
                          <a:sym typeface="Arial"/>
                        </a:rPr>
                        <a:t>Travail Asynchrone (+/- 1h de travail)</a:t>
                      </a:r>
                      <a:endParaRPr sz="1100" u="none" strike="noStrike" cap="none">
                        <a:highlight>
                          <a:srgbClr val="D9D9D9"/>
                        </a:highlight>
                        <a:latin typeface="Arial"/>
                        <a:ea typeface="Arial"/>
                        <a:cs typeface="Arial"/>
                        <a:sym typeface="Arial"/>
                      </a:endParaRPr>
                    </a:p>
                    <a:p>
                      <a:pPr marL="0" marR="0" lvl="0" indent="0" algn="l" rtl="0">
                        <a:lnSpc>
                          <a:spcPct val="104000"/>
                        </a:lnSpc>
                        <a:spcBef>
                          <a:spcPts val="0"/>
                        </a:spcBef>
                        <a:spcAft>
                          <a:spcPts val="0"/>
                        </a:spcAft>
                        <a:buClr>
                          <a:srgbClr val="000000"/>
                        </a:buClr>
                        <a:buSzPts val="1050"/>
                        <a:buFont typeface="Arial"/>
                        <a:buNone/>
                      </a:pPr>
                      <a:r>
                        <a:rPr lang="fr-FR" sz="1050" u="none" strike="noStrike" cap="none">
                          <a:solidFill>
                            <a:srgbClr val="000000"/>
                          </a:solidFill>
                          <a:highlight>
                            <a:srgbClr val="D9D9D9"/>
                          </a:highlight>
                          <a:latin typeface="Arial"/>
                          <a:ea typeface="Arial"/>
                          <a:cs typeface="Arial"/>
                          <a:sym typeface="Arial"/>
                        </a:rPr>
                        <a:t>Partie 1</a:t>
                      </a:r>
                      <a:endParaRPr sz="1100" u="none" strike="noStrike" cap="none">
                        <a:highlight>
                          <a:srgbClr val="D9D9D9"/>
                        </a:highlight>
                        <a:latin typeface="Arial"/>
                        <a:ea typeface="Arial"/>
                        <a:cs typeface="Arial"/>
                        <a:sym typeface="Arial"/>
                      </a:endParaRPr>
                    </a:p>
                    <a:p>
                      <a:pPr marL="0" marR="0" lvl="0" indent="0" algn="l" rtl="0">
                        <a:lnSpc>
                          <a:spcPct val="104000"/>
                        </a:lnSpc>
                        <a:spcBef>
                          <a:spcPts val="0"/>
                        </a:spcBef>
                        <a:spcAft>
                          <a:spcPts val="0"/>
                        </a:spcAft>
                        <a:buClr>
                          <a:srgbClr val="000000"/>
                        </a:buClr>
                        <a:buSzPts val="1050"/>
                        <a:buFont typeface="Arial"/>
                        <a:buNone/>
                      </a:pPr>
                      <a:r>
                        <a:rPr lang="fr-FR" sz="1050" u="none" strike="noStrike" cap="none">
                          <a:solidFill>
                            <a:srgbClr val="000000"/>
                          </a:solidFill>
                          <a:highlight>
                            <a:srgbClr val="D9D9D9"/>
                          </a:highlight>
                          <a:latin typeface="Arial"/>
                          <a:ea typeface="Arial"/>
                          <a:cs typeface="Arial"/>
                          <a:sym typeface="Arial"/>
                        </a:rPr>
                        <a:t>L'état des lieux SERA de mon projet.</a:t>
                      </a:r>
                      <a:endParaRPr sz="1100" u="none" strike="noStrike" cap="none">
                        <a:highlight>
                          <a:srgbClr val="D9D9D9"/>
                        </a:highlight>
                        <a:latin typeface="Arial"/>
                        <a:ea typeface="Arial"/>
                        <a:cs typeface="Arial"/>
                        <a:sym typeface="Arial"/>
                      </a:endParaRPr>
                    </a:p>
                  </a:txBody>
                  <a:tcPr marL="57675" marR="576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9D9D9"/>
                    </a:solidFill>
                  </a:tcPr>
                </a:tc>
                <a:tc>
                  <a:txBody>
                    <a:bodyPr/>
                    <a:lstStyle/>
                    <a:p>
                      <a:pPr marL="0" marR="0" lvl="0" indent="0" algn="l" rtl="0">
                        <a:lnSpc>
                          <a:spcPct val="104000"/>
                        </a:lnSpc>
                        <a:spcBef>
                          <a:spcPts val="0"/>
                        </a:spcBef>
                        <a:spcAft>
                          <a:spcPts val="0"/>
                        </a:spcAft>
                        <a:buClr>
                          <a:srgbClr val="000000"/>
                        </a:buClr>
                        <a:buSzPts val="1050"/>
                        <a:buFont typeface="Arial"/>
                        <a:buNone/>
                      </a:pPr>
                      <a:r>
                        <a:rPr lang="fr-FR" sz="1050" u="none" strike="noStrike" cap="none">
                          <a:latin typeface="Arial"/>
                          <a:ea typeface="Arial"/>
                          <a:cs typeface="Arial"/>
                          <a:sym typeface="Arial"/>
                        </a:rPr>
                        <a:t> </a:t>
                      </a:r>
                      <a:endParaRPr sz="1100" u="none" strike="noStrike" cap="none">
                        <a:latin typeface="Arial"/>
                        <a:ea typeface="Arial"/>
                        <a:cs typeface="Arial"/>
                        <a:sym typeface="Arial"/>
                      </a:endParaRPr>
                    </a:p>
                  </a:txBody>
                  <a:tcPr marL="57675" marR="576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4000"/>
                        </a:lnSpc>
                        <a:spcBef>
                          <a:spcPts val="0"/>
                        </a:spcBef>
                        <a:spcAft>
                          <a:spcPts val="0"/>
                        </a:spcAft>
                        <a:buClr>
                          <a:srgbClr val="000000"/>
                        </a:buClr>
                        <a:buSzPts val="1050"/>
                        <a:buFont typeface="Arial"/>
                        <a:buNone/>
                      </a:pPr>
                      <a:r>
                        <a:rPr lang="fr-FR" sz="1050" u="none" strike="noStrike" cap="none">
                          <a:solidFill>
                            <a:srgbClr val="000000"/>
                          </a:solidFill>
                          <a:latin typeface="Arial"/>
                          <a:ea typeface="Arial"/>
                          <a:cs typeface="Arial"/>
                          <a:sym typeface="Arial"/>
                        </a:rPr>
                        <a:t>9h30 -12h30 Travail synchrone</a:t>
                      </a:r>
                      <a:endParaRPr sz="1100" u="none" strike="noStrike" cap="none">
                        <a:latin typeface="Arial"/>
                        <a:ea typeface="Arial"/>
                        <a:cs typeface="Arial"/>
                        <a:sym typeface="Arial"/>
                      </a:endParaRPr>
                    </a:p>
                    <a:p>
                      <a:pPr marL="0" marR="0" lvl="0" indent="0" algn="l" rtl="0">
                        <a:lnSpc>
                          <a:spcPct val="104000"/>
                        </a:lnSpc>
                        <a:spcBef>
                          <a:spcPts val="0"/>
                        </a:spcBef>
                        <a:spcAft>
                          <a:spcPts val="0"/>
                        </a:spcAft>
                        <a:buClr>
                          <a:srgbClr val="000000"/>
                        </a:buClr>
                        <a:buSzPts val="1050"/>
                        <a:buFont typeface="Arial"/>
                        <a:buNone/>
                      </a:pPr>
                      <a:r>
                        <a:rPr lang="fr-FR" sz="1050" u="none" strike="noStrike" cap="none">
                          <a:solidFill>
                            <a:srgbClr val="000000"/>
                          </a:solidFill>
                          <a:latin typeface="Arial"/>
                          <a:ea typeface="Arial"/>
                          <a:cs typeface="Arial"/>
                          <a:sym typeface="Arial"/>
                        </a:rPr>
                        <a:t>Partie 2 </a:t>
                      </a:r>
                      <a:endParaRPr sz="1100" u="none" strike="noStrike" cap="none">
                        <a:latin typeface="Arial"/>
                        <a:ea typeface="Arial"/>
                        <a:cs typeface="Arial"/>
                        <a:sym typeface="Arial"/>
                      </a:endParaRPr>
                    </a:p>
                    <a:p>
                      <a:pPr marL="0" marR="0" lvl="0" indent="0" algn="l" rtl="0">
                        <a:lnSpc>
                          <a:spcPct val="104000"/>
                        </a:lnSpc>
                        <a:spcBef>
                          <a:spcPts val="0"/>
                        </a:spcBef>
                        <a:spcAft>
                          <a:spcPts val="0"/>
                        </a:spcAft>
                        <a:buClr>
                          <a:srgbClr val="000000"/>
                        </a:buClr>
                        <a:buSzPts val="1050"/>
                        <a:buFont typeface="Arial"/>
                        <a:buNone/>
                      </a:pPr>
                      <a:r>
                        <a:rPr lang="fr-FR" sz="1050" u="none" strike="noStrike" cap="none">
                          <a:solidFill>
                            <a:srgbClr val="000000"/>
                          </a:solidFill>
                          <a:latin typeface="Arial"/>
                          <a:ea typeface="Arial"/>
                          <a:cs typeface="Arial"/>
                          <a:sym typeface="Arial"/>
                        </a:rPr>
                        <a:t>Phase de préparation</a:t>
                      </a:r>
                      <a:endParaRPr sz="1100" u="none" strike="noStrike" cap="none">
                        <a:latin typeface="Arial"/>
                        <a:ea typeface="Arial"/>
                        <a:cs typeface="Arial"/>
                        <a:sym typeface="Arial"/>
                      </a:endParaRPr>
                    </a:p>
                  </a:txBody>
                  <a:tcPr marL="57675" marR="576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accent2"/>
                    </a:solidFill>
                  </a:tcPr>
                </a:tc>
                <a:tc>
                  <a:txBody>
                    <a:bodyPr/>
                    <a:lstStyle/>
                    <a:p>
                      <a:pPr marL="0" marR="0" lvl="0" indent="0" algn="l" rtl="0">
                        <a:lnSpc>
                          <a:spcPct val="104000"/>
                        </a:lnSpc>
                        <a:spcBef>
                          <a:spcPts val="0"/>
                        </a:spcBef>
                        <a:spcAft>
                          <a:spcPts val="0"/>
                        </a:spcAft>
                        <a:buClr>
                          <a:srgbClr val="000000"/>
                        </a:buClr>
                        <a:buSzPts val="1050"/>
                        <a:buFont typeface="Arial"/>
                        <a:buNone/>
                      </a:pPr>
                      <a:r>
                        <a:rPr lang="fr-FR" sz="1050" u="none" strike="noStrike" cap="none">
                          <a:solidFill>
                            <a:srgbClr val="000000"/>
                          </a:solidFill>
                          <a:highlight>
                            <a:srgbClr val="D9D9D9"/>
                          </a:highlight>
                          <a:latin typeface="Arial"/>
                          <a:ea typeface="Arial"/>
                          <a:cs typeface="Arial"/>
                          <a:sym typeface="Arial"/>
                        </a:rPr>
                        <a:t>Travail Asynchrone </a:t>
                      </a:r>
                      <a:endParaRPr sz="1100" u="none" strike="noStrike" cap="none">
                        <a:highlight>
                          <a:srgbClr val="D9D9D9"/>
                        </a:highlight>
                        <a:latin typeface="Arial"/>
                        <a:ea typeface="Arial"/>
                        <a:cs typeface="Arial"/>
                        <a:sym typeface="Arial"/>
                      </a:endParaRPr>
                    </a:p>
                    <a:p>
                      <a:pPr marL="0" marR="0" lvl="0" indent="0" algn="l" rtl="0">
                        <a:lnSpc>
                          <a:spcPct val="104000"/>
                        </a:lnSpc>
                        <a:spcBef>
                          <a:spcPts val="0"/>
                        </a:spcBef>
                        <a:spcAft>
                          <a:spcPts val="0"/>
                        </a:spcAft>
                        <a:buClr>
                          <a:srgbClr val="000000"/>
                        </a:buClr>
                        <a:buSzPts val="1050"/>
                        <a:buFont typeface="Arial"/>
                        <a:buNone/>
                      </a:pPr>
                      <a:r>
                        <a:rPr lang="fr-FR" sz="1050" u="none" strike="noStrike" cap="none">
                          <a:solidFill>
                            <a:srgbClr val="000000"/>
                          </a:solidFill>
                          <a:highlight>
                            <a:srgbClr val="D9D9D9"/>
                          </a:highlight>
                          <a:latin typeface="Arial"/>
                          <a:ea typeface="Arial"/>
                          <a:cs typeface="Arial"/>
                          <a:sym typeface="Arial"/>
                        </a:rPr>
                        <a:t>(2h de travail)</a:t>
                      </a:r>
                      <a:endParaRPr sz="1100" u="none" strike="noStrike" cap="none">
                        <a:highlight>
                          <a:srgbClr val="D9D9D9"/>
                        </a:highlight>
                        <a:latin typeface="Arial"/>
                        <a:ea typeface="Arial"/>
                        <a:cs typeface="Arial"/>
                        <a:sym typeface="Arial"/>
                      </a:endParaRPr>
                    </a:p>
                    <a:p>
                      <a:pPr marL="0" marR="0" lvl="0" indent="0" algn="l" rtl="0">
                        <a:lnSpc>
                          <a:spcPct val="104000"/>
                        </a:lnSpc>
                        <a:spcBef>
                          <a:spcPts val="0"/>
                        </a:spcBef>
                        <a:spcAft>
                          <a:spcPts val="0"/>
                        </a:spcAft>
                        <a:buClr>
                          <a:srgbClr val="000000"/>
                        </a:buClr>
                        <a:buSzPts val="1050"/>
                        <a:buFont typeface="Arial"/>
                        <a:buNone/>
                      </a:pPr>
                      <a:r>
                        <a:rPr lang="fr-FR" sz="1050" u="none" strike="noStrike" cap="none">
                          <a:solidFill>
                            <a:srgbClr val="000000"/>
                          </a:solidFill>
                          <a:highlight>
                            <a:srgbClr val="D9D9D9"/>
                          </a:highlight>
                          <a:latin typeface="Arial"/>
                          <a:ea typeface="Arial"/>
                          <a:cs typeface="Arial"/>
                          <a:sym typeface="Arial"/>
                        </a:rPr>
                        <a:t>Préparer le plan SE. </a:t>
                      </a:r>
                      <a:endParaRPr sz="1100" u="none" strike="noStrike" cap="none">
                        <a:highlight>
                          <a:srgbClr val="D9D9D9"/>
                        </a:highlight>
                        <a:latin typeface="Arial"/>
                        <a:ea typeface="Arial"/>
                        <a:cs typeface="Arial"/>
                        <a:sym typeface="Arial"/>
                      </a:endParaRPr>
                    </a:p>
                  </a:txBody>
                  <a:tcPr marL="57675" marR="576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9D9D9"/>
                    </a:solidFill>
                  </a:tcPr>
                </a:tc>
                <a:extLst>
                  <a:ext uri="{0D108BD9-81ED-4DB2-BD59-A6C34878D82A}">
                    <a16:rowId xmlns:a16="http://schemas.microsoft.com/office/drawing/2014/main" val="10005"/>
                  </a:ext>
                </a:extLst>
              </a:tr>
              <a:tr h="138400">
                <a:tc gridSpan="7">
                  <a:txBody>
                    <a:bodyPr/>
                    <a:lstStyle/>
                    <a:p>
                      <a:pPr marL="0" marR="0" lvl="0" indent="0" algn="l" rtl="0">
                        <a:lnSpc>
                          <a:spcPct val="104000"/>
                        </a:lnSpc>
                        <a:spcBef>
                          <a:spcPts val="0"/>
                        </a:spcBef>
                        <a:spcAft>
                          <a:spcPts val="0"/>
                        </a:spcAft>
                        <a:buClr>
                          <a:srgbClr val="000000"/>
                        </a:buClr>
                        <a:buSzPts val="900"/>
                        <a:buFont typeface="Arial"/>
                        <a:buNone/>
                      </a:pPr>
                      <a:r>
                        <a:rPr lang="fr-FR" sz="900" u="none" strike="noStrike" cap="none">
                          <a:solidFill>
                            <a:srgbClr val="000000"/>
                          </a:solidFill>
                          <a:highlight>
                            <a:srgbClr val="F2F2F2"/>
                          </a:highlight>
                          <a:latin typeface="Arial"/>
                          <a:ea typeface="Arial"/>
                          <a:cs typeface="Arial"/>
                          <a:sym typeface="Arial"/>
                        </a:rPr>
                        <a:t>Semaine 2 :              DISTANCIEL</a:t>
                      </a:r>
                      <a:endParaRPr sz="1000" u="none" strike="noStrike" cap="none">
                        <a:highlight>
                          <a:srgbClr val="F2F2F2"/>
                        </a:highlight>
                        <a:latin typeface="Arial"/>
                        <a:ea typeface="Arial"/>
                        <a:cs typeface="Arial"/>
                        <a:sym typeface="Arial"/>
                      </a:endParaRPr>
                    </a:p>
                  </a:txBody>
                  <a:tcPr marL="57675" marR="576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2F2F2"/>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6"/>
                  </a:ext>
                </a:extLst>
              </a:tr>
              <a:tr h="138400">
                <a:tc gridSpan="2">
                  <a:txBody>
                    <a:bodyPr/>
                    <a:lstStyle/>
                    <a:p>
                      <a:pPr marL="0" marR="0" lvl="0" indent="0" algn="l" rtl="0">
                        <a:lnSpc>
                          <a:spcPct val="104000"/>
                        </a:lnSpc>
                        <a:spcBef>
                          <a:spcPts val="0"/>
                        </a:spcBef>
                        <a:spcAft>
                          <a:spcPts val="0"/>
                        </a:spcAft>
                        <a:buClr>
                          <a:srgbClr val="000000"/>
                        </a:buClr>
                        <a:buSzPts val="900"/>
                        <a:buFont typeface="Arial"/>
                        <a:buNone/>
                      </a:pPr>
                      <a:r>
                        <a:rPr lang="fr-FR" sz="900" u="none" strike="noStrike" cap="none">
                          <a:latin typeface="Arial"/>
                          <a:ea typeface="Arial"/>
                          <a:cs typeface="Arial"/>
                          <a:sym typeface="Arial"/>
                        </a:rPr>
                        <a:t> </a:t>
                      </a:r>
                      <a:endParaRPr sz="1000" u="none" strike="noStrike" cap="none">
                        <a:latin typeface="Arial"/>
                        <a:ea typeface="Arial"/>
                        <a:cs typeface="Arial"/>
                        <a:sym typeface="Arial"/>
                      </a:endParaRPr>
                    </a:p>
                  </a:txBody>
                  <a:tcPr marL="57675" marR="576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endParaRPr lang="fr-FR"/>
                    </a:p>
                  </a:txBody>
                  <a:tcPr/>
                </a:tc>
                <a:tc>
                  <a:txBody>
                    <a:bodyPr/>
                    <a:lstStyle/>
                    <a:p>
                      <a:pPr marL="0" marR="0" lvl="0" indent="0" algn="ctr" rtl="0">
                        <a:lnSpc>
                          <a:spcPct val="104000"/>
                        </a:lnSpc>
                        <a:spcBef>
                          <a:spcPts val="0"/>
                        </a:spcBef>
                        <a:spcAft>
                          <a:spcPts val="0"/>
                        </a:spcAft>
                        <a:buClr>
                          <a:srgbClr val="000000"/>
                        </a:buClr>
                        <a:buSzPts val="900"/>
                        <a:buFont typeface="Arial"/>
                        <a:buNone/>
                      </a:pPr>
                      <a:r>
                        <a:rPr lang="fr-FR" sz="900" u="none" strike="noStrike" cap="none">
                          <a:latin typeface="Arial"/>
                          <a:ea typeface="Arial"/>
                          <a:cs typeface="Arial"/>
                          <a:sym typeface="Arial"/>
                        </a:rPr>
                        <a:t>Lundi </a:t>
                      </a:r>
                      <a:endParaRPr sz="1000" u="none" strike="noStrike" cap="none">
                        <a:latin typeface="Arial"/>
                        <a:ea typeface="Arial"/>
                        <a:cs typeface="Arial"/>
                        <a:sym typeface="Arial"/>
                      </a:endParaRPr>
                    </a:p>
                  </a:txBody>
                  <a:tcPr marL="57675" marR="576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4000"/>
                        </a:lnSpc>
                        <a:spcBef>
                          <a:spcPts val="0"/>
                        </a:spcBef>
                        <a:spcAft>
                          <a:spcPts val="0"/>
                        </a:spcAft>
                        <a:buClr>
                          <a:srgbClr val="000000"/>
                        </a:buClr>
                        <a:buSzPts val="900"/>
                        <a:buFont typeface="Arial"/>
                        <a:buNone/>
                      </a:pPr>
                      <a:r>
                        <a:rPr lang="fr-FR" sz="900" u="none" strike="noStrike" cap="none">
                          <a:latin typeface="Arial"/>
                          <a:ea typeface="Arial"/>
                          <a:cs typeface="Arial"/>
                          <a:sym typeface="Arial"/>
                        </a:rPr>
                        <a:t>Mardi </a:t>
                      </a:r>
                      <a:endParaRPr sz="1000" u="none" strike="noStrike" cap="none">
                        <a:latin typeface="Arial"/>
                        <a:ea typeface="Arial"/>
                        <a:cs typeface="Arial"/>
                        <a:sym typeface="Arial"/>
                      </a:endParaRPr>
                    </a:p>
                  </a:txBody>
                  <a:tcPr marL="57675" marR="576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4000"/>
                        </a:lnSpc>
                        <a:spcBef>
                          <a:spcPts val="0"/>
                        </a:spcBef>
                        <a:spcAft>
                          <a:spcPts val="0"/>
                        </a:spcAft>
                        <a:buClr>
                          <a:srgbClr val="000000"/>
                        </a:buClr>
                        <a:buSzPts val="900"/>
                        <a:buFont typeface="Arial"/>
                        <a:buNone/>
                      </a:pPr>
                      <a:r>
                        <a:rPr lang="fr-FR" sz="900" u="none" strike="noStrike" cap="none">
                          <a:latin typeface="Arial"/>
                          <a:ea typeface="Arial"/>
                          <a:cs typeface="Arial"/>
                          <a:sym typeface="Arial"/>
                        </a:rPr>
                        <a:t>Mercredi </a:t>
                      </a:r>
                      <a:endParaRPr sz="1000" u="none" strike="noStrike" cap="none">
                        <a:latin typeface="Arial"/>
                        <a:ea typeface="Arial"/>
                        <a:cs typeface="Arial"/>
                        <a:sym typeface="Arial"/>
                      </a:endParaRPr>
                    </a:p>
                  </a:txBody>
                  <a:tcPr marL="57675" marR="576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4000"/>
                        </a:lnSpc>
                        <a:spcBef>
                          <a:spcPts val="0"/>
                        </a:spcBef>
                        <a:spcAft>
                          <a:spcPts val="0"/>
                        </a:spcAft>
                        <a:buClr>
                          <a:srgbClr val="000000"/>
                        </a:buClr>
                        <a:buSzPts val="900"/>
                        <a:buFont typeface="Arial"/>
                        <a:buNone/>
                      </a:pPr>
                      <a:r>
                        <a:rPr lang="fr-FR" sz="900" u="none" strike="noStrike" cap="none">
                          <a:latin typeface="Arial"/>
                          <a:ea typeface="Arial"/>
                          <a:cs typeface="Arial"/>
                          <a:sym typeface="Arial"/>
                        </a:rPr>
                        <a:t>Jeudi </a:t>
                      </a:r>
                      <a:endParaRPr sz="1000" u="none" strike="noStrike" cap="none">
                        <a:latin typeface="Arial"/>
                        <a:ea typeface="Arial"/>
                        <a:cs typeface="Arial"/>
                        <a:sym typeface="Arial"/>
                      </a:endParaRPr>
                    </a:p>
                  </a:txBody>
                  <a:tcPr marL="57675" marR="576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4000"/>
                        </a:lnSpc>
                        <a:spcBef>
                          <a:spcPts val="0"/>
                        </a:spcBef>
                        <a:spcAft>
                          <a:spcPts val="0"/>
                        </a:spcAft>
                        <a:buClr>
                          <a:srgbClr val="000000"/>
                        </a:buClr>
                        <a:buSzPts val="900"/>
                        <a:buFont typeface="Arial"/>
                        <a:buNone/>
                      </a:pPr>
                      <a:r>
                        <a:rPr lang="fr-FR" sz="900" u="none" strike="noStrike" cap="none">
                          <a:latin typeface="Arial"/>
                          <a:ea typeface="Arial"/>
                          <a:cs typeface="Arial"/>
                          <a:sym typeface="Arial"/>
                        </a:rPr>
                        <a:t>Vendredi </a:t>
                      </a:r>
                      <a:endParaRPr sz="1000" u="none" strike="noStrike" cap="none">
                        <a:latin typeface="Arial"/>
                        <a:ea typeface="Arial"/>
                        <a:cs typeface="Arial"/>
                        <a:sym typeface="Arial"/>
                      </a:endParaRPr>
                    </a:p>
                  </a:txBody>
                  <a:tcPr marL="57675" marR="576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r h="1141675">
                <a:tc gridSpan="2">
                  <a:txBody>
                    <a:bodyPr/>
                    <a:lstStyle/>
                    <a:p>
                      <a:pPr marL="0" marR="0" lvl="0" indent="0" algn="l" rtl="0">
                        <a:lnSpc>
                          <a:spcPct val="104000"/>
                        </a:lnSpc>
                        <a:spcBef>
                          <a:spcPts val="0"/>
                        </a:spcBef>
                        <a:spcAft>
                          <a:spcPts val="0"/>
                        </a:spcAft>
                        <a:buClr>
                          <a:srgbClr val="000000"/>
                        </a:buClr>
                        <a:buSzPts val="900"/>
                        <a:buFont typeface="Arial"/>
                        <a:buNone/>
                      </a:pPr>
                      <a:r>
                        <a:rPr lang="fr-FR" sz="900" u="none" strike="noStrike" cap="none">
                          <a:latin typeface="Arial"/>
                          <a:ea typeface="Arial"/>
                          <a:cs typeface="Arial"/>
                          <a:sym typeface="Arial"/>
                        </a:rPr>
                        <a:t>Matin</a:t>
                      </a:r>
                      <a:endParaRPr sz="1000" u="none" strike="noStrike" cap="none">
                        <a:latin typeface="Arial"/>
                        <a:ea typeface="Arial"/>
                        <a:cs typeface="Arial"/>
                        <a:sym typeface="Arial"/>
                      </a:endParaRPr>
                    </a:p>
                  </a:txBody>
                  <a:tcPr marL="57675" marR="576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endParaRPr lang="fr-FR"/>
                    </a:p>
                  </a:txBody>
                  <a:tcPr/>
                </a:tc>
                <a:tc>
                  <a:txBody>
                    <a:bodyPr/>
                    <a:lstStyle/>
                    <a:p>
                      <a:pPr marL="0" marR="0" lvl="0" indent="0" algn="l" rtl="0">
                        <a:lnSpc>
                          <a:spcPct val="104000"/>
                        </a:lnSpc>
                        <a:spcBef>
                          <a:spcPts val="0"/>
                        </a:spcBef>
                        <a:spcAft>
                          <a:spcPts val="0"/>
                        </a:spcAft>
                        <a:buClr>
                          <a:srgbClr val="000000"/>
                        </a:buClr>
                        <a:buSzPts val="1050"/>
                        <a:buFont typeface="Arial"/>
                        <a:buNone/>
                      </a:pPr>
                      <a:r>
                        <a:rPr lang="fr-FR" sz="1050" u="none" strike="noStrike" cap="none">
                          <a:solidFill>
                            <a:srgbClr val="000000"/>
                          </a:solidFill>
                          <a:latin typeface="Arial"/>
                          <a:ea typeface="Arial"/>
                          <a:cs typeface="Arial"/>
                          <a:sym typeface="Arial"/>
                        </a:rPr>
                        <a:t>9h30-12h30 Travail synchrone</a:t>
                      </a:r>
                      <a:endParaRPr sz="1100" u="none" strike="noStrike" cap="none">
                        <a:latin typeface="Arial"/>
                        <a:ea typeface="Arial"/>
                        <a:cs typeface="Arial"/>
                        <a:sym typeface="Arial"/>
                      </a:endParaRPr>
                    </a:p>
                    <a:p>
                      <a:pPr marL="0" marR="0" lvl="0" indent="0" algn="l" rtl="0">
                        <a:lnSpc>
                          <a:spcPct val="104000"/>
                        </a:lnSpc>
                        <a:spcBef>
                          <a:spcPts val="0"/>
                        </a:spcBef>
                        <a:spcAft>
                          <a:spcPts val="0"/>
                        </a:spcAft>
                        <a:buClr>
                          <a:srgbClr val="000000"/>
                        </a:buClr>
                        <a:buSzPts val="1050"/>
                        <a:buFont typeface="Arial"/>
                        <a:buNone/>
                      </a:pPr>
                      <a:r>
                        <a:rPr lang="fr-FR" sz="1050" u="none" strike="noStrike" cap="none">
                          <a:solidFill>
                            <a:srgbClr val="000000"/>
                          </a:solidFill>
                          <a:latin typeface="Arial"/>
                          <a:ea typeface="Arial"/>
                          <a:cs typeface="Arial"/>
                          <a:sym typeface="Arial"/>
                        </a:rPr>
                        <a:t>Partie 3</a:t>
                      </a:r>
                      <a:endParaRPr sz="1100" u="none" strike="noStrike" cap="none">
                        <a:latin typeface="Arial"/>
                        <a:ea typeface="Arial"/>
                        <a:cs typeface="Arial"/>
                        <a:sym typeface="Arial"/>
                      </a:endParaRPr>
                    </a:p>
                    <a:p>
                      <a:pPr marL="0" marR="0" lvl="0" indent="0" algn="l" rtl="0">
                        <a:lnSpc>
                          <a:spcPct val="104000"/>
                        </a:lnSpc>
                        <a:spcBef>
                          <a:spcPts val="0"/>
                        </a:spcBef>
                        <a:spcAft>
                          <a:spcPts val="0"/>
                        </a:spcAft>
                        <a:buClr>
                          <a:srgbClr val="000000"/>
                        </a:buClr>
                        <a:buSzPts val="1050"/>
                        <a:buFont typeface="Arial"/>
                        <a:buNone/>
                      </a:pPr>
                      <a:r>
                        <a:rPr lang="fr-FR" sz="1050" u="none" strike="noStrike" cap="none">
                          <a:solidFill>
                            <a:srgbClr val="000000"/>
                          </a:solidFill>
                          <a:latin typeface="Arial"/>
                          <a:ea typeface="Arial"/>
                          <a:cs typeface="Arial"/>
                          <a:sym typeface="Arial"/>
                        </a:rPr>
                        <a:t>Phase de mise en œuvre lancement du projet</a:t>
                      </a:r>
                      <a:endParaRPr sz="1100" u="none" strike="noStrike" cap="none">
                        <a:latin typeface="Arial"/>
                        <a:ea typeface="Arial"/>
                        <a:cs typeface="Arial"/>
                        <a:sym typeface="Arial"/>
                      </a:endParaRPr>
                    </a:p>
                  </a:txBody>
                  <a:tcPr marL="57675" marR="576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accent2"/>
                    </a:solidFill>
                  </a:tcPr>
                </a:tc>
                <a:tc>
                  <a:txBody>
                    <a:bodyPr/>
                    <a:lstStyle/>
                    <a:p>
                      <a:pPr marL="0" marR="0" lvl="0" indent="0" algn="l" rtl="0">
                        <a:lnSpc>
                          <a:spcPct val="104000"/>
                        </a:lnSpc>
                        <a:spcBef>
                          <a:spcPts val="0"/>
                        </a:spcBef>
                        <a:spcAft>
                          <a:spcPts val="0"/>
                        </a:spcAft>
                        <a:buClr>
                          <a:srgbClr val="000000"/>
                        </a:buClr>
                        <a:buSzPts val="1050"/>
                        <a:buFont typeface="Arial"/>
                        <a:buNone/>
                      </a:pPr>
                      <a:r>
                        <a:rPr lang="fr-FR" sz="1050" u="none" strike="noStrike" cap="none">
                          <a:solidFill>
                            <a:srgbClr val="000000"/>
                          </a:solidFill>
                          <a:highlight>
                            <a:srgbClr val="D9D9D9"/>
                          </a:highlight>
                          <a:latin typeface="Arial"/>
                          <a:ea typeface="Arial"/>
                          <a:cs typeface="Arial"/>
                          <a:sym typeface="Arial"/>
                        </a:rPr>
                        <a:t>Travail Asynchrone (2h de travail)</a:t>
                      </a:r>
                      <a:endParaRPr sz="1100" u="none" strike="noStrike" cap="none">
                        <a:highlight>
                          <a:srgbClr val="D9D9D9"/>
                        </a:highlight>
                        <a:latin typeface="Arial"/>
                        <a:ea typeface="Arial"/>
                        <a:cs typeface="Arial"/>
                        <a:sym typeface="Arial"/>
                      </a:endParaRPr>
                    </a:p>
                    <a:p>
                      <a:pPr marL="0" marR="0" lvl="0" indent="0" algn="l" rtl="0">
                        <a:lnSpc>
                          <a:spcPct val="104000"/>
                        </a:lnSpc>
                        <a:spcBef>
                          <a:spcPts val="0"/>
                        </a:spcBef>
                        <a:spcAft>
                          <a:spcPts val="0"/>
                        </a:spcAft>
                        <a:buClr>
                          <a:srgbClr val="000000"/>
                        </a:buClr>
                        <a:buSzPts val="1050"/>
                        <a:buFont typeface="Arial"/>
                        <a:buNone/>
                      </a:pPr>
                      <a:r>
                        <a:rPr lang="fr-FR" sz="1050" u="none" strike="noStrike" cap="none">
                          <a:solidFill>
                            <a:srgbClr val="000000"/>
                          </a:solidFill>
                          <a:highlight>
                            <a:srgbClr val="D9D9D9"/>
                          </a:highlight>
                          <a:latin typeface="Arial"/>
                          <a:ea typeface="Arial"/>
                          <a:cs typeface="Arial"/>
                          <a:sym typeface="Arial"/>
                        </a:rPr>
                        <a:t>Mise en place du Tableau de bord</a:t>
                      </a:r>
                      <a:endParaRPr sz="1100" u="none" strike="noStrike" cap="none">
                        <a:highlight>
                          <a:srgbClr val="D9D9D9"/>
                        </a:highlight>
                        <a:latin typeface="Arial"/>
                        <a:ea typeface="Arial"/>
                        <a:cs typeface="Arial"/>
                        <a:sym typeface="Arial"/>
                      </a:endParaRPr>
                    </a:p>
                  </a:txBody>
                  <a:tcPr marL="57675" marR="576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9D9D9"/>
                    </a:solidFill>
                  </a:tcPr>
                </a:tc>
                <a:tc>
                  <a:txBody>
                    <a:bodyPr/>
                    <a:lstStyle/>
                    <a:p>
                      <a:pPr marL="0" marR="0" lvl="0" indent="0" algn="l" rtl="0">
                        <a:lnSpc>
                          <a:spcPct val="104000"/>
                        </a:lnSpc>
                        <a:spcBef>
                          <a:spcPts val="0"/>
                        </a:spcBef>
                        <a:spcAft>
                          <a:spcPts val="0"/>
                        </a:spcAft>
                        <a:buClr>
                          <a:srgbClr val="000000"/>
                        </a:buClr>
                        <a:buSzPts val="1050"/>
                        <a:buFont typeface="Arial"/>
                        <a:buNone/>
                      </a:pPr>
                      <a:r>
                        <a:rPr lang="fr-FR" sz="1050" u="none" strike="noStrike" cap="none">
                          <a:latin typeface="Arial"/>
                          <a:ea typeface="Arial"/>
                          <a:cs typeface="Arial"/>
                          <a:sym typeface="Arial"/>
                        </a:rPr>
                        <a:t> </a:t>
                      </a:r>
                      <a:endParaRPr sz="1100" u="none" strike="noStrike" cap="none">
                        <a:latin typeface="Arial"/>
                        <a:ea typeface="Arial"/>
                        <a:cs typeface="Arial"/>
                        <a:sym typeface="Arial"/>
                      </a:endParaRPr>
                    </a:p>
                  </a:txBody>
                  <a:tcPr marL="57675" marR="576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4000"/>
                        </a:lnSpc>
                        <a:spcBef>
                          <a:spcPts val="0"/>
                        </a:spcBef>
                        <a:spcAft>
                          <a:spcPts val="0"/>
                        </a:spcAft>
                        <a:buClr>
                          <a:srgbClr val="000000"/>
                        </a:buClr>
                        <a:buSzPts val="1050"/>
                        <a:buFont typeface="Arial"/>
                        <a:buNone/>
                      </a:pPr>
                      <a:r>
                        <a:rPr lang="fr-FR" sz="1050" u="none" strike="noStrike" cap="none">
                          <a:solidFill>
                            <a:srgbClr val="000000"/>
                          </a:solidFill>
                          <a:latin typeface="Arial"/>
                          <a:ea typeface="Arial"/>
                          <a:cs typeface="Arial"/>
                          <a:sym typeface="Arial"/>
                        </a:rPr>
                        <a:t>9h30-12h30 Travail synchrone</a:t>
                      </a:r>
                      <a:endParaRPr sz="1100" u="none" strike="noStrike" cap="none">
                        <a:latin typeface="Arial"/>
                        <a:ea typeface="Arial"/>
                        <a:cs typeface="Arial"/>
                        <a:sym typeface="Arial"/>
                      </a:endParaRPr>
                    </a:p>
                    <a:p>
                      <a:pPr marL="0" marR="0" lvl="0" indent="0" algn="l" rtl="0">
                        <a:lnSpc>
                          <a:spcPct val="104000"/>
                        </a:lnSpc>
                        <a:spcBef>
                          <a:spcPts val="0"/>
                        </a:spcBef>
                        <a:spcAft>
                          <a:spcPts val="0"/>
                        </a:spcAft>
                        <a:buClr>
                          <a:srgbClr val="000000"/>
                        </a:buClr>
                        <a:buSzPts val="1050"/>
                        <a:buFont typeface="Arial"/>
                        <a:buNone/>
                      </a:pPr>
                      <a:r>
                        <a:rPr lang="fr-FR" sz="1050" u="none" strike="noStrike" cap="none">
                          <a:solidFill>
                            <a:srgbClr val="000000"/>
                          </a:solidFill>
                          <a:latin typeface="Arial"/>
                          <a:ea typeface="Arial"/>
                          <a:cs typeface="Arial"/>
                          <a:sym typeface="Arial"/>
                        </a:rPr>
                        <a:t>Partie 4 </a:t>
                      </a:r>
                      <a:endParaRPr sz="1100" u="none" strike="noStrike" cap="none">
                        <a:latin typeface="Arial"/>
                        <a:ea typeface="Arial"/>
                        <a:cs typeface="Arial"/>
                        <a:sym typeface="Arial"/>
                      </a:endParaRPr>
                    </a:p>
                    <a:p>
                      <a:pPr marL="0" marR="0" lvl="0" indent="0" algn="l" rtl="0">
                        <a:lnSpc>
                          <a:spcPct val="104000"/>
                        </a:lnSpc>
                        <a:spcBef>
                          <a:spcPts val="0"/>
                        </a:spcBef>
                        <a:spcAft>
                          <a:spcPts val="0"/>
                        </a:spcAft>
                        <a:buClr>
                          <a:srgbClr val="000000"/>
                        </a:buClr>
                        <a:buSzPts val="1050"/>
                        <a:buFont typeface="Arial"/>
                        <a:buNone/>
                      </a:pPr>
                      <a:r>
                        <a:rPr lang="fr-FR" sz="1050" u="none" strike="noStrike" cap="none">
                          <a:solidFill>
                            <a:srgbClr val="000000"/>
                          </a:solidFill>
                          <a:latin typeface="Arial"/>
                          <a:ea typeface="Arial"/>
                          <a:cs typeface="Arial"/>
                          <a:sym typeface="Arial"/>
                        </a:rPr>
                        <a:t>Phase de mise en œuvre - la collecte de données</a:t>
                      </a:r>
                      <a:endParaRPr sz="1100" u="none" strike="noStrike" cap="none">
                        <a:latin typeface="Arial"/>
                        <a:ea typeface="Arial"/>
                        <a:cs typeface="Arial"/>
                        <a:sym typeface="Arial"/>
                      </a:endParaRPr>
                    </a:p>
                  </a:txBody>
                  <a:tcPr marL="57675" marR="576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accent2"/>
                    </a:solidFill>
                  </a:tcPr>
                </a:tc>
                <a:tc>
                  <a:txBody>
                    <a:bodyPr/>
                    <a:lstStyle/>
                    <a:p>
                      <a:pPr marL="0" marR="0" lvl="0" indent="0" algn="l" rtl="0">
                        <a:lnSpc>
                          <a:spcPct val="104000"/>
                        </a:lnSpc>
                        <a:spcBef>
                          <a:spcPts val="0"/>
                        </a:spcBef>
                        <a:spcAft>
                          <a:spcPts val="0"/>
                        </a:spcAft>
                        <a:buClr>
                          <a:srgbClr val="000000"/>
                        </a:buClr>
                        <a:buSzPts val="1050"/>
                        <a:buFont typeface="Arial"/>
                        <a:buNone/>
                      </a:pPr>
                      <a:r>
                        <a:rPr lang="fr-FR" sz="1050" u="none" strike="noStrike" cap="none">
                          <a:highlight>
                            <a:srgbClr val="D9D9D9"/>
                          </a:highlight>
                          <a:latin typeface="Arial"/>
                          <a:ea typeface="Arial"/>
                          <a:cs typeface="Arial"/>
                          <a:sym typeface="Arial"/>
                        </a:rPr>
                        <a:t> </a:t>
                      </a:r>
                      <a:endParaRPr sz="1100" u="none" strike="noStrike" cap="none">
                        <a:highlight>
                          <a:srgbClr val="D9D9D9"/>
                        </a:highlight>
                        <a:latin typeface="Arial"/>
                        <a:ea typeface="Arial"/>
                        <a:cs typeface="Arial"/>
                        <a:sym typeface="Arial"/>
                      </a:endParaRPr>
                    </a:p>
                    <a:p>
                      <a:pPr marL="0" marR="0" lvl="0" indent="0" algn="l" rtl="0">
                        <a:lnSpc>
                          <a:spcPct val="104000"/>
                        </a:lnSpc>
                        <a:spcBef>
                          <a:spcPts val="0"/>
                        </a:spcBef>
                        <a:spcAft>
                          <a:spcPts val="0"/>
                        </a:spcAft>
                        <a:buClr>
                          <a:srgbClr val="000000"/>
                        </a:buClr>
                        <a:buSzPts val="1050"/>
                        <a:buFont typeface="Arial"/>
                        <a:buNone/>
                      </a:pPr>
                      <a:r>
                        <a:rPr lang="fr-FR" sz="1050" u="none" strike="noStrike" cap="none">
                          <a:highlight>
                            <a:srgbClr val="D9D9D9"/>
                          </a:highlight>
                          <a:latin typeface="Arial"/>
                          <a:ea typeface="Arial"/>
                          <a:cs typeface="Arial"/>
                          <a:sym typeface="Arial"/>
                        </a:rPr>
                        <a:t> </a:t>
                      </a:r>
                      <a:endParaRPr sz="1100" u="none" strike="noStrike" cap="none">
                        <a:highlight>
                          <a:srgbClr val="D9D9D9"/>
                        </a:highlight>
                        <a:latin typeface="Arial"/>
                        <a:ea typeface="Arial"/>
                        <a:cs typeface="Arial"/>
                        <a:sym typeface="Arial"/>
                      </a:endParaRPr>
                    </a:p>
                  </a:txBody>
                  <a:tcPr marL="57675" marR="576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9D9D9"/>
                    </a:solidFill>
                  </a:tcPr>
                </a:tc>
                <a:extLst>
                  <a:ext uri="{0D108BD9-81ED-4DB2-BD59-A6C34878D82A}">
                    <a16:rowId xmlns:a16="http://schemas.microsoft.com/office/drawing/2014/main" val="10008"/>
                  </a:ext>
                </a:extLst>
              </a:tr>
              <a:tr h="138400">
                <a:tc gridSpan="7">
                  <a:txBody>
                    <a:bodyPr/>
                    <a:lstStyle/>
                    <a:p>
                      <a:pPr marL="0" marR="0" lvl="0" indent="0" algn="l" rtl="0">
                        <a:lnSpc>
                          <a:spcPct val="104000"/>
                        </a:lnSpc>
                        <a:spcBef>
                          <a:spcPts val="0"/>
                        </a:spcBef>
                        <a:spcAft>
                          <a:spcPts val="0"/>
                        </a:spcAft>
                        <a:buClr>
                          <a:srgbClr val="000000"/>
                        </a:buClr>
                        <a:buSzPts val="900"/>
                        <a:buFont typeface="Arial"/>
                        <a:buNone/>
                      </a:pPr>
                      <a:r>
                        <a:rPr lang="fr-FR" sz="900" u="none" strike="noStrike" cap="none">
                          <a:solidFill>
                            <a:srgbClr val="000000"/>
                          </a:solidFill>
                          <a:highlight>
                            <a:srgbClr val="F2F2F2"/>
                          </a:highlight>
                          <a:latin typeface="Arial"/>
                          <a:ea typeface="Arial"/>
                          <a:cs typeface="Arial"/>
                          <a:sym typeface="Arial"/>
                        </a:rPr>
                        <a:t>Semaine 3 :                DISTANCIEL</a:t>
                      </a:r>
                      <a:endParaRPr sz="1000" u="none" strike="noStrike" cap="none">
                        <a:highlight>
                          <a:srgbClr val="F2F2F2"/>
                        </a:highlight>
                        <a:latin typeface="Arial"/>
                        <a:ea typeface="Arial"/>
                        <a:cs typeface="Arial"/>
                        <a:sym typeface="Arial"/>
                      </a:endParaRPr>
                    </a:p>
                  </a:txBody>
                  <a:tcPr marL="57675" marR="576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2F2F2"/>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9"/>
                  </a:ext>
                </a:extLst>
              </a:tr>
              <a:tr h="268125">
                <a:tc gridSpan="2">
                  <a:txBody>
                    <a:bodyPr/>
                    <a:lstStyle/>
                    <a:p>
                      <a:pPr marL="0" marR="0" lvl="0" indent="0" algn="l" rtl="0">
                        <a:lnSpc>
                          <a:spcPct val="104000"/>
                        </a:lnSpc>
                        <a:spcBef>
                          <a:spcPts val="0"/>
                        </a:spcBef>
                        <a:spcAft>
                          <a:spcPts val="0"/>
                        </a:spcAft>
                        <a:buClr>
                          <a:srgbClr val="000000"/>
                        </a:buClr>
                        <a:buSzPts val="900"/>
                        <a:buFont typeface="Arial"/>
                        <a:buNone/>
                      </a:pPr>
                      <a:r>
                        <a:rPr lang="fr-FR" sz="900" u="none" strike="noStrike" cap="none">
                          <a:latin typeface="Arial"/>
                          <a:ea typeface="Arial"/>
                          <a:cs typeface="Arial"/>
                          <a:sym typeface="Arial"/>
                        </a:rPr>
                        <a:t> </a:t>
                      </a:r>
                      <a:endParaRPr sz="1000" u="none" strike="noStrike" cap="none">
                        <a:latin typeface="Arial"/>
                        <a:ea typeface="Arial"/>
                        <a:cs typeface="Arial"/>
                        <a:sym typeface="Arial"/>
                      </a:endParaRPr>
                    </a:p>
                  </a:txBody>
                  <a:tcPr marL="57675" marR="576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endParaRPr lang="fr-FR"/>
                    </a:p>
                  </a:txBody>
                  <a:tcPr/>
                </a:tc>
                <a:tc>
                  <a:txBody>
                    <a:bodyPr/>
                    <a:lstStyle/>
                    <a:p>
                      <a:pPr marL="0" marR="0" lvl="0" indent="0" algn="ctr" rtl="0">
                        <a:lnSpc>
                          <a:spcPct val="104000"/>
                        </a:lnSpc>
                        <a:spcBef>
                          <a:spcPts val="0"/>
                        </a:spcBef>
                        <a:spcAft>
                          <a:spcPts val="0"/>
                        </a:spcAft>
                        <a:buClr>
                          <a:srgbClr val="000000"/>
                        </a:buClr>
                        <a:buSzPts val="900"/>
                        <a:buFont typeface="Arial"/>
                        <a:buNone/>
                      </a:pPr>
                      <a:r>
                        <a:rPr lang="fr-FR" sz="900" u="none" strike="noStrike" cap="none">
                          <a:latin typeface="Arial"/>
                          <a:ea typeface="Arial"/>
                          <a:cs typeface="Arial"/>
                          <a:sym typeface="Arial"/>
                        </a:rPr>
                        <a:t>Lundi </a:t>
                      </a:r>
                      <a:endParaRPr sz="1000" u="none" strike="noStrike" cap="none">
                        <a:latin typeface="Arial"/>
                        <a:ea typeface="Arial"/>
                        <a:cs typeface="Arial"/>
                        <a:sym typeface="Arial"/>
                      </a:endParaRPr>
                    </a:p>
                  </a:txBody>
                  <a:tcPr marL="57675" marR="576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4000"/>
                        </a:lnSpc>
                        <a:spcBef>
                          <a:spcPts val="0"/>
                        </a:spcBef>
                        <a:spcAft>
                          <a:spcPts val="0"/>
                        </a:spcAft>
                        <a:buClr>
                          <a:srgbClr val="000000"/>
                        </a:buClr>
                        <a:buSzPts val="900"/>
                        <a:buFont typeface="Arial"/>
                        <a:buNone/>
                      </a:pPr>
                      <a:r>
                        <a:rPr lang="fr-FR" sz="900" u="none" strike="noStrike" cap="none">
                          <a:latin typeface="Arial"/>
                          <a:ea typeface="Arial"/>
                          <a:cs typeface="Arial"/>
                          <a:sym typeface="Arial"/>
                        </a:rPr>
                        <a:t>Mardi </a:t>
                      </a:r>
                      <a:endParaRPr sz="1000" u="none" strike="noStrike" cap="none">
                        <a:latin typeface="Arial"/>
                        <a:ea typeface="Arial"/>
                        <a:cs typeface="Arial"/>
                        <a:sym typeface="Arial"/>
                      </a:endParaRPr>
                    </a:p>
                  </a:txBody>
                  <a:tcPr marL="57675" marR="576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4000"/>
                        </a:lnSpc>
                        <a:spcBef>
                          <a:spcPts val="0"/>
                        </a:spcBef>
                        <a:spcAft>
                          <a:spcPts val="0"/>
                        </a:spcAft>
                        <a:buClr>
                          <a:srgbClr val="000000"/>
                        </a:buClr>
                        <a:buSzPts val="900"/>
                        <a:buFont typeface="Arial"/>
                        <a:buNone/>
                      </a:pPr>
                      <a:r>
                        <a:rPr lang="fr-FR" sz="900" u="none" strike="noStrike" cap="none">
                          <a:latin typeface="Arial"/>
                          <a:ea typeface="Arial"/>
                          <a:cs typeface="Arial"/>
                          <a:sym typeface="Arial"/>
                        </a:rPr>
                        <a:t>Mercredi </a:t>
                      </a:r>
                      <a:endParaRPr sz="1000" u="none" strike="noStrike" cap="none">
                        <a:latin typeface="Arial"/>
                        <a:ea typeface="Arial"/>
                        <a:cs typeface="Arial"/>
                        <a:sym typeface="Arial"/>
                      </a:endParaRPr>
                    </a:p>
                  </a:txBody>
                  <a:tcPr marL="57675" marR="576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4000"/>
                        </a:lnSpc>
                        <a:spcBef>
                          <a:spcPts val="0"/>
                        </a:spcBef>
                        <a:spcAft>
                          <a:spcPts val="0"/>
                        </a:spcAft>
                        <a:buClr>
                          <a:srgbClr val="000000"/>
                        </a:buClr>
                        <a:buSzPts val="900"/>
                        <a:buFont typeface="Arial"/>
                        <a:buNone/>
                      </a:pPr>
                      <a:r>
                        <a:rPr lang="fr-FR" sz="900" u="none" strike="noStrike" cap="none">
                          <a:latin typeface="Arial"/>
                          <a:ea typeface="Arial"/>
                          <a:cs typeface="Arial"/>
                          <a:sym typeface="Arial"/>
                        </a:rPr>
                        <a:t>Jeudi </a:t>
                      </a:r>
                      <a:endParaRPr sz="1000" u="none" strike="noStrike" cap="none">
                        <a:latin typeface="Arial"/>
                        <a:ea typeface="Arial"/>
                        <a:cs typeface="Arial"/>
                        <a:sym typeface="Arial"/>
                      </a:endParaRPr>
                    </a:p>
                  </a:txBody>
                  <a:tcPr marL="57675" marR="576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4000"/>
                        </a:lnSpc>
                        <a:spcBef>
                          <a:spcPts val="0"/>
                        </a:spcBef>
                        <a:spcAft>
                          <a:spcPts val="0"/>
                        </a:spcAft>
                        <a:buClr>
                          <a:srgbClr val="000000"/>
                        </a:buClr>
                        <a:buSzPts val="900"/>
                        <a:buFont typeface="Arial"/>
                        <a:buNone/>
                      </a:pPr>
                      <a:r>
                        <a:rPr lang="fr-FR" sz="900" u="none" strike="noStrike" cap="none">
                          <a:latin typeface="Arial"/>
                          <a:ea typeface="Arial"/>
                          <a:cs typeface="Arial"/>
                          <a:sym typeface="Arial"/>
                        </a:rPr>
                        <a:t>Vendredi </a:t>
                      </a:r>
                      <a:endParaRPr sz="1000" u="none" strike="noStrike" cap="none">
                        <a:latin typeface="Arial"/>
                        <a:ea typeface="Arial"/>
                        <a:cs typeface="Arial"/>
                        <a:sym typeface="Arial"/>
                      </a:endParaRPr>
                    </a:p>
                  </a:txBody>
                  <a:tcPr marL="57675" marR="576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10"/>
                  </a:ext>
                </a:extLst>
              </a:tr>
              <a:tr h="1155175">
                <a:tc gridSpan="2">
                  <a:txBody>
                    <a:bodyPr/>
                    <a:lstStyle/>
                    <a:p>
                      <a:pPr marL="0" marR="0" lvl="0" indent="0" algn="l" rtl="0">
                        <a:lnSpc>
                          <a:spcPct val="104000"/>
                        </a:lnSpc>
                        <a:spcBef>
                          <a:spcPts val="0"/>
                        </a:spcBef>
                        <a:spcAft>
                          <a:spcPts val="0"/>
                        </a:spcAft>
                        <a:buClr>
                          <a:srgbClr val="000000"/>
                        </a:buClr>
                        <a:buSzPts val="900"/>
                        <a:buFont typeface="Arial"/>
                        <a:buNone/>
                      </a:pPr>
                      <a:r>
                        <a:rPr lang="fr-FR" sz="900" u="none" strike="noStrike" cap="none">
                          <a:latin typeface="Arial"/>
                          <a:ea typeface="Arial"/>
                          <a:cs typeface="Arial"/>
                          <a:sym typeface="Arial"/>
                        </a:rPr>
                        <a:t>Matin</a:t>
                      </a:r>
                      <a:endParaRPr sz="1000" u="none" strike="noStrike" cap="none">
                        <a:latin typeface="Arial"/>
                        <a:ea typeface="Arial"/>
                        <a:cs typeface="Arial"/>
                        <a:sym typeface="Arial"/>
                      </a:endParaRPr>
                    </a:p>
                  </a:txBody>
                  <a:tcPr marL="57675" marR="576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endParaRPr lang="fr-FR"/>
                    </a:p>
                  </a:txBody>
                  <a:tcPr/>
                </a:tc>
                <a:tc>
                  <a:txBody>
                    <a:bodyPr/>
                    <a:lstStyle/>
                    <a:p>
                      <a:pPr marL="0" marR="0" lvl="0" indent="0" algn="l" rtl="0">
                        <a:lnSpc>
                          <a:spcPct val="104000"/>
                        </a:lnSpc>
                        <a:spcBef>
                          <a:spcPts val="0"/>
                        </a:spcBef>
                        <a:spcAft>
                          <a:spcPts val="0"/>
                        </a:spcAft>
                        <a:buClr>
                          <a:srgbClr val="000000"/>
                        </a:buClr>
                        <a:buSzPts val="1050"/>
                        <a:buFont typeface="Arial"/>
                        <a:buNone/>
                      </a:pPr>
                      <a:r>
                        <a:rPr lang="fr-FR" sz="1050" u="none" strike="noStrike" cap="none">
                          <a:solidFill>
                            <a:srgbClr val="000000"/>
                          </a:solidFill>
                          <a:latin typeface="Arial"/>
                          <a:ea typeface="Arial"/>
                          <a:cs typeface="Arial"/>
                          <a:sym typeface="Arial"/>
                        </a:rPr>
                        <a:t>9h30-12h00 </a:t>
                      </a:r>
                      <a:endParaRPr sz="1100" u="none" strike="noStrike" cap="none">
                        <a:latin typeface="Arial"/>
                        <a:ea typeface="Arial"/>
                        <a:cs typeface="Arial"/>
                        <a:sym typeface="Arial"/>
                      </a:endParaRPr>
                    </a:p>
                    <a:p>
                      <a:pPr marL="0" marR="0" lvl="0" indent="0" algn="l" rtl="0">
                        <a:lnSpc>
                          <a:spcPct val="104000"/>
                        </a:lnSpc>
                        <a:spcBef>
                          <a:spcPts val="0"/>
                        </a:spcBef>
                        <a:spcAft>
                          <a:spcPts val="0"/>
                        </a:spcAft>
                        <a:buClr>
                          <a:srgbClr val="000000"/>
                        </a:buClr>
                        <a:buSzPts val="1050"/>
                        <a:buFont typeface="Arial"/>
                        <a:buNone/>
                      </a:pPr>
                      <a:r>
                        <a:rPr lang="fr-FR" sz="1050" u="none" strike="noStrike" cap="none">
                          <a:solidFill>
                            <a:srgbClr val="000000"/>
                          </a:solidFill>
                          <a:latin typeface="Arial"/>
                          <a:ea typeface="Arial"/>
                          <a:cs typeface="Arial"/>
                          <a:sym typeface="Arial"/>
                        </a:rPr>
                        <a:t>Travail synchrone </a:t>
                      </a:r>
                      <a:endParaRPr sz="1100" u="none" strike="noStrike" cap="none">
                        <a:latin typeface="Arial"/>
                        <a:ea typeface="Arial"/>
                        <a:cs typeface="Arial"/>
                        <a:sym typeface="Arial"/>
                      </a:endParaRPr>
                    </a:p>
                    <a:p>
                      <a:pPr marL="0" marR="0" lvl="0" indent="0" algn="l" rtl="0">
                        <a:lnSpc>
                          <a:spcPct val="104000"/>
                        </a:lnSpc>
                        <a:spcBef>
                          <a:spcPts val="0"/>
                        </a:spcBef>
                        <a:spcAft>
                          <a:spcPts val="0"/>
                        </a:spcAft>
                        <a:buClr>
                          <a:srgbClr val="000000"/>
                        </a:buClr>
                        <a:buSzPts val="1050"/>
                        <a:buFont typeface="Arial"/>
                        <a:buNone/>
                      </a:pPr>
                      <a:r>
                        <a:rPr lang="fr-FR" sz="1050" u="none" strike="noStrike" cap="none">
                          <a:solidFill>
                            <a:srgbClr val="000000"/>
                          </a:solidFill>
                          <a:latin typeface="Arial"/>
                          <a:ea typeface="Arial"/>
                          <a:cs typeface="Arial"/>
                          <a:sym typeface="Arial"/>
                        </a:rPr>
                        <a:t>Partie 5</a:t>
                      </a:r>
                      <a:endParaRPr sz="1100" u="none" strike="noStrike" cap="none">
                        <a:latin typeface="Arial"/>
                        <a:ea typeface="Arial"/>
                        <a:cs typeface="Arial"/>
                        <a:sym typeface="Arial"/>
                      </a:endParaRPr>
                    </a:p>
                    <a:p>
                      <a:pPr marL="0" marR="0" lvl="0" indent="0" algn="l" rtl="0">
                        <a:lnSpc>
                          <a:spcPct val="104000"/>
                        </a:lnSpc>
                        <a:spcBef>
                          <a:spcPts val="0"/>
                        </a:spcBef>
                        <a:spcAft>
                          <a:spcPts val="0"/>
                        </a:spcAft>
                        <a:buClr>
                          <a:srgbClr val="000000"/>
                        </a:buClr>
                        <a:buSzPts val="1050"/>
                        <a:buFont typeface="Arial"/>
                        <a:buNone/>
                      </a:pPr>
                      <a:r>
                        <a:rPr lang="fr-FR" sz="1050" u="none" strike="noStrike" cap="none">
                          <a:solidFill>
                            <a:srgbClr val="000000"/>
                          </a:solidFill>
                          <a:latin typeface="Arial"/>
                          <a:ea typeface="Arial"/>
                          <a:cs typeface="Arial"/>
                          <a:sym typeface="Arial"/>
                        </a:rPr>
                        <a:t>Phase de mise en œuvre - Analyse</a:t>
                      </a:r>
                      <a:endParaRPr sz="1100" u="none" strike="noStrike" cap="none">
                        <a:latin typeface="Arial"/>
                        <a:ea typeface="Arial"/>
                        <a:cs typeface="Arial"/>
                        <a:sym typeface="Arial"/>
                      </a:endParaRPr>
                    </a:p>
                    <a:p>
                      <a:pPr marL="0" marR="0" lvl="0" indent="0" algn="l" rtl="0">
                        <a:lnSpc>
                          <a:spcPct val="104000"/>
                        </a:lnSpc>
                        <a:spcBef>
                          <a:spcPts val="0"/>
                        </a:spcBef>
                        <a:spcAft>
                          <a:spcPts val="0"/>
                        </a:spcAft>
                        <a:buClr>
                          <a:srgbClr val="000000"/>
                        </a:buClr>
                        <a:buSzPts val="1400"/>
                        <a:buFont typeface="Arial"/>
                        <a:buNone/>
                      </a:pPr>
                      <a:r>
                        <a:rPr lang="fr-FR" sz="1400" u="none" strike="noStrike" cap="none">
                          <a:solidFill>
                            <a:srgbClr val="000000"/>
                          </a:solidFill>
                          <a:highlight>
                            <a:srgbClr val="FCE5CD"/>
                          </a:highlight>
                          <a:latin typeface="Arial"/>
                          <a:ea typeface="Arial"/>
                          <a:cs typeface="Arial"/>
                          <a:sym typeface="Arial"/>
                        </a:rPr>
                        <a:t> </a:t>
                      </a:r>
                      <a:endParaRPr sz="1400" u="none" strike="noStrike" cap="none">
                        <a:highlight>
                          <a:srgbClr val="FCE5CD"/>
                        </a:highlight>
                        <a:latin typeface="Arial"/>
                        <a:ea typeface="Arial"/>
                        <a:cs typeface="Arial"/>
                        <a:sym typeface="Arial"/>
                      </a:endParaRPr>
                    </a:p>
                  </a:txBody>
                  <a:tcPr marL="57675" marR="576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accent2"/>
                    </a:solidFill>
                  </a:tcPr>
                </a:tc>
                <a:tc>
                  <a:txBody>
                    <a:bodyPr/>
                    <a:lstStyle/>
                    <a:p>
                      <a:pPr marL="0" marR="0" lvl="0" indent="0" algn="l" rtl="0">
                        <a:lnSpc>
                          <a:spcPct val="104000"/>
                        </a:lnSpc>
                        <a:spcBef>
                          <a:spcPts val="0"/>
                        </a:spcBef>
                        <a:spcAft>
                          <a:spcPts val="0"/>
                        </a:spcAft>
                        <a:buClr>
                          <a:srgbClr val="000000"/>
                        </a:buClr>
                        <a:buSzPts val="1050"/>
                        <a:buFont typeface="Arial"/>
                        <a:buNone/>
                      </a:pPr>
                      <a:r>
                        <a:rPr lang="fr-FR" sz="1050" u="none" strike="noStrike" cap="none">
                          <a:solidFill>
                            <a:srgbClr val="000000"/>
                          </a:solidFill>
                          <a:highlight>
                            <a:srgbClr val="D9D9D9"/>
                          </a:highlight>
                          <a:latin typeface="Arial"/>
                          <a:ea typeface="Arial"/>
                          <a:cs typeface="Arial"/>
                          <a:sym typeface="Arial"/>
                        </a:rPr>
                        <a:t>Travail Asynchrone (1h de travail)</a:t>
                      </a:r>
                      <a:endParaRPr sz="1100" u="none" strike="noStrike" cap="none">
                        <a:highlight>
                          <a:srgbClr val="D9D9D9"/>
                        </a:highlight>
                        <a:latin typeface="Arial"/>
                        <a:ea typeface="Arial"/>
                        <a:cs typeface="Arial"/>
                        <a:sym typeface="Arial"/>
                      </a:endParaRPr>
                    </a:p>
                    <a:p>
                      <a:pPr marL="0" marR="0" lvl="0" indent="0" algn="l" rtl="0">
                        <a:lnSpc>
                          <a:spcPct val="104000"/>
                        </a:lnSpc>
                        <a:spcBef>
                          <a:spcPts val="0"/>
                        </a:spcBef>
                        <a:spcAft>
                          <a:spcPts val="0"/>
                        </a:spcAft>
                        <a:buClr>
                          <a:srgbClr val="000000"/>
                        </a:buClr>
                        <a:buSzPts val="1050"/>
                        <a:buFont typeface="Arial"/>
                        <a:buNone/>
                      </a:pPr>
                      <a:r>
                        <a:rPr lang="fr-FR" sz="1050" u="none" strike="noStrike" cap="none">
                          <a:highlight>
                            <a:srgbClr val="D9D9D9"/>
                          </a:highlight>
                          <a:latin typeface="Arial"/>
                          <a:ea typeface="Arial"/>
                          <a:cs typeface="Arial"/>
                          <a:sym typeface="Arial"/>
                        </a:rPr>
                        <a:t> </a:t>
                      </a:r>
                      <a:endParaRPr sz="1100" u="none" strike="noStrike" cap="none">
                        <a:highlight>
                          <a:srgbClr val="D9D9D9"/>
                        </a:highlight>
                        <a:latin typeface="Arial"/>
                        <a:ea typeface="Arial"/>
                        <a:cs typeface="Arial"/>
                        <a:sym typeface="Arial"/>
                      </a:endParaRPr>
                    </a:p>
                    <a:p>
                      <a:pPr marL="0" marR="0" lvl="0" indent="0" algn="l" rtl="0">
                        <a:lnSpc>
                          <a:spcPct val="104000"/>
                        </a:lnSpc>
                        <a:spcBef>
                          <a:spcPts val="0"/>
                        </a:spcBef>
                        <a:spcAft>
                          <a:spcPts val="0"/>
                        </a:spcAft>
                        <a:buClr>
                          <a:srgbClr val="000000"/>
                        </a:buClr>
                        <a:buSzPts val="1050"/>
                        <a:buFont typeface="Arial"/>
                        <a:buNone/>
                      </a:pPr>
                      <a:r>
                        <a:rPr lang="fr-FR" sz="1050" u="none" strike="noStrike" cap="none">
                          <a:solidFill>
                            <a:srgbClr val="000000"/>
                          </a:solidFill>
                          <a:highlight>
                            <a:srgbClr val="D9D9D9"/>
                          </a:highlight>
                          <a:latin typeface="Arial"/>
                          <a:ea typeface="Arial"/>
                          <a:cs typeface="Arial"/>
                          <a:sym typeface="Arial"/>
                        </a:rPr>
                        <a:t>Utiliser le tableau de bord - Analyse</a:t>
                      </a:r>
                      <a:endParaRPr sz="1100" u="none" strike="noStrike" cap="none">
                        <a:highlight>
                          <a:srgbClr val="D9D9D9"/>
                        </a:highlight>
                        <a:latin typeface="Arial"/>
                        <a:ea typeface="Arial"/>
                        <a:cs typeface="Arial"/>
                        <a:sym typeface="Arial"/>
                      </a:endParaRPr>
                    </a:p>
                  </a:txBody>
                  <a:tcPr marL="57675" marR="576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9D9D9"/>
                    </a:solidFill>
                  </a:tcPr>
                </a:tc>
                <a:tc>
                  <a:txBody>
                    <a:bodyPr/>
                    <a:lstStyle/>
                    <a:p>
                      <a:pPr marL="0" marR="0" lvl="0" indent="0" algn="l" rtl="0">
                        <a:lnSpc>
                          <a:spcPct val="104000"/>
                        </a:lnSpc>
                        <a:spcBef>
                          <a:spcPts val="0"/>
                        </a:spcBef>
                        <a:spcAft>
                          <a:spcPts val="0"/>
                        </a:spcAft>
                        <a:buClr>
                          <a:srgbClr val="000000"/>
                        </a:buClr>
                        <a:buSzPts val="1050"/>
                        <a:buFont typeface="Arial"/>
                        <a:buNone/>
                      </a:pPr>
                      <a:r>
                        <a:rPr lang="fr-FR" sz="1050" u="none" strike="noStrike" cap="none">
                          <a:latin typeface="Arial"/>
                          <a:ea typeface="Arial"/>
                          <a:cs typeface="Arial"/>
                          <a:sym typeface="Arial"/>
                        </a:rPr>
                        <a:t> </a:t>
                      </a:r>
                      <a:endParaRPr sz="1400" u="none" strike="noStrike" cap="none">
                        <a:latin typeface="Arial"/>
                        <a:ea typeface="Arial"/>
                        <a:cs typeface="Arial"/>
                        <a:sym typeface="Arial"/>
                      </a:endParaRPr>
                    </a:p>
                  </a:txBody>
                  <a:tcPr marL="57675" marR="576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4000"/>
                        </a:lnSpc>
                        <a:spcBef>
                          <a:spcPts val="0"/>
                        </a:spcBef>
                        <a:spcAft>
                          <a:spcPts val="0"/>
                        </a:spcAft>
                        <a:buClr>
                          <a:srgbClr val="000000"/>
                        </a:buClr>
                        <a:buSzPts val="1050"/>
                        <a:buFont typeface="Arial"/>
                        <a:buNone/>
                      </a:pPr>
                      <a:r>
                        <a:rPr lang="fr-FR" sz="1050" u="none" strike="noStrike" cap="none">
                          <a:solidFill>
                            <a:srgbClr val="000000"/>
                          </a:solidFill>
                          <a:latin typeface="Arial"/>
                          <a:ea typeface="Arial"/>
                          <a:cs typeface="Arial"/>
                          <a:sym typeface="Arial"/>
                        </a:rPr>
                        <a:t>9h30 - 12h00 Travail synchrone </a:t>
                      </a:r>
                      <a:endParaRPr sz="1100" u="none" strike="noStrike" cap="none">
                        <a:latin typeface="Arial"/>
                        <a:ea typeface="Arial"/>
                        <a:cs typeface="Arial"/>
                        <a:sym typeface="Arial"/>
                      </a:endParaRPr>
                    </a:p>
                    <a:p>
                      <a:pPr marL="0" marR="0" lvl="0" indent="0" algn="l" rtl="0">
                        <a:lnSpc>
                          <a:spcPct val="104000"/>
                        </a:lnSpc>
                        <a:spcBef>
                          <a:spcPts val="0"/>
                        </a:spcBef>
                        <a:spcAft>
                          <a:spcPts val="0"/>
                        </a:spcAft>
                        <a:buClr>
                          <a:srgbClr val="000000"/>
                        </a:buClr>
                        <a:buSzPts val="1050"/>
                        <a:buFont typeface="Arial"/>
                        <a:buNone/>
                      </a:pPr>
                      <a:r>
                        <a:rPr lang="fr-FR" sz="1050" u="none" strike="noStrike" cap="none">
                          <a:solidFill>
                            <a:srgbClr val="000000"/>
                          </a:solidFill>
                          <a:latin typeface="Arial"/>
                          <a:ea typeface="Arial"/>
                          <a:cs typeface="Arial"/>
                          <a:sym typeface="Arial"/>
                        </a:rPr>
                        <a:t>Partie 6</a:t>
                      </a:r>
                      <a:endParaRPr sz="1100" u="none" strike="noStrike" cap="none">
                        <a:latin typeface="Arial"/>
                        <a:ea typeface="Arial"/>
                        <a:cs typeface="Arial"/>
                        <a:sym typeface="Arial"/>
                      </a:endParaRPr>
                    </a:p>
                    <a:p>
                      <a:pPr marL="0" marR="0" lvl="0" indent="0" algn="l" rtl="0">
                        <a:lnSpc>
                          <a:spcPct val="104000"/>
                        </a:lnSpc>
                        <a:spcBef>
                          <a:spcPts val="0"/>
                        </a:spcBef>
                        <a:spcAft>
                          <a:spcPts val="0"/>
                        </a:spcAft>
                        <a:buClr>
                          <a:srgbClr val="000000"/>
                        </a:buClr>
                        <a:buSzPts val="1050"/>
                        <a:buFont typeface="Arial"/>
                        <a:buNone/>
                      </a:pPr>
                      <a:r>
                        <a:rPr lang="fr-FR" sz="1050" u="none" strike="noStrike" cap="none">
                          <a:solidFill>
                            <a:srgbClr val="000000"/>
                          </a:solidFill>
                          <a:latin typeface="Arial"/>
                          <a:ea typeface="Arial"/>
                          <a:cs typeface="Arial"/>
                          <a:sym typeface="Arial"/>
                        </a:rPr>
                        <a:t>Phase Transition et Clôture</a:t>
                      </a:r>
                      <a:endParaRPr sz="1100" u="none" strike="noStrike" cap="none">
                        <a:latin typeface="Arial"/>
                        <a:ea typeface="Arial"/>
                        <a:cs typeface="Arial"/>
                        <a:sym typeface="Arial"/>
                      </a:endParaRPr>
                    </a:p>
                  </a:txBody>
                  <a:tcPr marL="57675" marR="576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accent2"/>
                    </a:solidFill>
                  </a:tcPr>
                </a:tc>
                <a:tc>
                  <a:txBody>
                    <a:bodyPr/>
                    <a:lstStyle/>
                    <a:p>
                      <a:pPr marL="0" marR="0" lvl="0" indent="0" algn="l" rtl="0">
                        <a:lnSpc>
                          <a:spcPct val="104000"/>
                        </a:lnSpc>
                        <a:spcBef>
                          <a:spcPts val="0"/>
                        </a:spcBef>
                        <a:spcAft>
                          <a:spcPts val="0"/>
                        </a:spcAft>
                        <a:buClr>
                          <a:srgbClr val="000000"/>
                        </a:buClr>
                        <a:buSzPts val="1050"/>
                        <a:buFont typeface="Arial"/>
                        <a:buNone/>
                      </a:pPr>
                      <a:r>
                        <a:rPr lang="fr-FR" sz="1050" u="none" strike="noStrike" cap="none">
                          <a:solidFill>
                            <a:srgbClr val="000000"/>
                          </a:solidFill>
                          <a:highlight>
                            <a:srgbClr val="D9D9D9"/>
                          </a:highlight>
                          <a:latin typeface="Arial"/>
                          <a:ea typeface="Arial"/>
                          <a:cs typeface="Arial"/>
                          <a:sym typeface="Arial"/>
                        </a:rPr>
                        <a:t>Travail Asynchrone (1h de travail)</a:t>
                      </a:r>
                      <a:endParaRPr sz="1100" u="none" strike="noStrike" cap="none">
                        <a:highlight>
                          <a:srgbClr val="D9D9D9"/>
                        </a:highlight>
                        <a:latin typeface="Arial"/>
                        <a:ea typeface="Arial"/>
                        <a:cs typeface="Arial"/>
                        <a:sym typeface="Arial"/>
                      </a:endParaRPr>
                    </a:p>
                    <a:p>
                      <a:pPr marL="0" marR="0" lvl="0" indent="0" algn="l" rtl="0">
                        <a:lnSpc>
                          <a:spcPct val="104000"/>
                        </a:lnSpc>
                        <a:spcBef>
                          <a:spcPts val="0"/>
                        </a:spcBef>
                        <a:spcAft>
                          <a:spcPts val="0"/>
                        </a:spcAft>
                        <a:buClr>
                          <a:srgbClr val="000000"/>
                        </a:buClr>
                        <a:buSzPts val="1050"/>
                        <a:buFont typeface="Arial"/>
                        <a:buNone/>
                      </a:pPr>
                      <a:r>
                        <a:rPr lang="fr-FR" sz="1050" u="none" strike="noStrike" cap="none">
                          <a:highlight>
                            <a:srgbClr val="D9D9D9"/>
                          </a:highlight>
                          <a:latin typeface="Arial"/>
                          <a:ea typeface="Arial"/>
                          <a:cs typeface="Arial"/>
                          <a:sym typeface="Arial"/>
                        </a:rPr>
                        <a:t> </a:t>
                      </a:r>
                      <a:endParaRPr sz="1100" u="none" strike="noStrike" cap="none">
                        <a:highlight>
                          <a:srgbClr val="D9D9D9"/>
                        </a:highlight>
                        <a:latin typeface="Arial"/>
                        <a:ea typeface="Arial"/>
                        <a:cs typeface="Arial"/>
                        <a:sym typeface="Arial"/>
                      </a:endParaRPr>
                    </a:p>
                    <a:p>
                      <a:pPr marL="0" marR="0" lvl="0" indent="0" algn="l" rtl="0">
                        <a:lnSpc>
                          <a:spcPct val="104000"/>
                        </a:lnSpc>
                        <a:spcBef>
                          <a:spcPts val="0"/>
                        </a:spcBef>
                        <a:spcAft>
                          <a:spcPts val="0"/>
                        </a:spcAft>
                        <a:buClr>
                          <a:srgbClr val="000000"/>
                        </a:buClr>
                        <a:buSzPts val="1050"/>
                        <a:buFont typeface="Arial"/>
                        <a:buNone/>
                      </a:pPr>
                      <a:r>
                        <a:rPr lang="fr-FR" sz="1050" u="none" strike="noStrike" cap="none">
                          <a:solidFill>
                            <a:srgbClr val="000000"/>
                          </a:solidFill>
                          <a:highlight>
                            <a:srgbClr val="D9D9D9"/>
                          </a:highlight>
                          <a:latin typeface="Arial"/>
                          <a:ea typeface="Arial"/>
                          <a:cs typeface="Arial"/>
                          <a:sym typeface="Arial"/>
                        </a:rPr>
                        <a:t>Clôture de la formation – test </a:t>
                      </a:r>
                      <a:endParaRPr sz="1100" u="none" strike="noStrike" cap="none">
                        <a:highlight>
                          <a:srgbClr val="D9D9D9"/>
                        </a:highlight>
                        <a:latin typeface="Arial"/>
                        <a:ea typeface="Arial"/>
                        <a:cs typeface="Arial"/>
                        <a:sym typeface="Arial"/>
                      </a:endParaRPr>
                    </a:p>
                  </a:txBody>
                  <a:tcPr marL="57675" marR="576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9D9D9"/>
                    </a:solidFill>
                  </a:tcPr>
                </a:tc>
                <a:extLst>
                  <a:ext uri="{0D108BD9-81ED-4DB2-BD59-A6C34878D82A}">
                    <a16:rowId xmlns:a16="http://schemas.microsoft.com/office/drawing/2014/main" val="10011"/>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4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13</a:t>
            </a:fld>
            <a:endParaRPr/>
          </a:p>
        </p:txBody>
      </p:sp>
      <p:sp>
        <p:nvSpPr>
          <p:cNvPr id="244" name="Google Shape;244;p47"/>
          <p:cNvSpPr/>
          <p:nvPr/>
        </p:nvSpPr>
        <p:spPr>
          <a:xfrm>
            <a:off x="628996" y="2290227"/>
            <a:ext cx="6991004" cy="52322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br>
              <a:rPr lang="fr-FR" sz="1400" b="0" i="0" u="none" strike="noStrike" cap="none">
                <a:solidFill>
                  <a:schemeClr val="lt1"/>
                </a:solidFill>
                <a:latin typeface="Arial"/>
                <a:ea typeface="Arial"/>
                <a:cs typeface="Arial"/>
                <a:sym typeface="Arial"/>
              </a:rPr>
            </a:br>
            <a:endParaRPr sz="1400" b="0" i="0" u="none" strike="noStrike" cap="none">
              <a:solidFill>
                <a:schemeClr val="lt1"/>
              </a:solidFill>
              <a:latin typeface="Arial"/>
              <a:ea typeface="Arial"/>
              <a:cs typeface="Arial"/>
              <a:sym typeface="Arial"/>
            </a:endParaRPr>
          </a:p>
        </p:txBody>
      </p:sp>
      <p:sp>
        <p:nvSpPr>
          <p:cNvPr id="245" name="Google Shape;245;p47"/>
          <p:cNvSpPr/>
          <p:nvPr/>
        </p:nvSpPr>
        <p:spPr>
          <a:xfrm>
            <a:off x="3181610" y="1489856"/>
            <a:ext cx="5686817" cy="3094670"/>
          </a:xfrm>
          <a:prstGeom prst="rect">
            <a:avLst/>
          </a:prstGeom>
          <a:noFill/>
          <a:ln>
            <a:noFill/>
          </a:ln>
        </p:spPr>
        <p:txBody>
          <a:bodyPr spcFirstLastPara="1" wrap="square" lIns="91425" tIns="45700" rIns="91425" bIns="45700" anchor="t" anchorCtr="0">
            <a:noAutofit/>
          </a:bodyPr>
          <a:lstStyle/>
          <a:p>
            <a:pPr marL="0" marR="0" lvl="0" indent="0" algn="just" rtl="0">
              <a:lnSpc>
                <a:spcPct val="90000"/>
              </a:lnSpc>
              <a:spcBef>
                <a:spcPts val="1000"/>
              </a:spcBef>
              <a:spcAft>
                <a:spcPts val="0"/>
              </a:spcAft>
              <a:buClr>
                <a:srgbClr val="000000"/>
              </a:buClr>
              <a:buSzPts val="1600"/>
              <a:buFont typeface="Arial"/>
              <a:buNone/>
            </a:pPr>
            <a:endParaRPr sz="1600" b="0" i="0" u="none" strike="noStrike" cap="none">
              <a:solidFill>
                <a:srgbClr val="002060"/>
              </a:solidFill>
              <a:latin typeface="Arial Narrow"/>
              <a:ea typeface="Arial Narrow"/>
              <a:cs typeface="Arial Narrow"/>
              <a:sym typeface="Arial Narrow"/>
            </a:endParaRPr>
          </a:p>
          <a:p>
            <a:pPr marL="0" marR="0" lvl="0" indent="0" algn="just" rtl="0">
              <a:lnSpc>
                <a:spcPct val="90000"/>
              </a:lnSpc>
              <a:spcBef>
                <a:spcPts val="1000"/>
              </a:spcBef>
              <a:spcAft>
                <a:spcPts val="0"/>
              </a:spcAft>
              <a:buClr>
                <a:srgbClr val="000000"/>
              </a:buClr>
              <a:buSzPts val="2000"/>
              <a:buFont typeface="Arial"/>
              <a:buNone/>
            </a:pPr>
            <a:endParaRPr sz="2000" b="1" i="0" u="none" strike="noStrike" cap="none">
              <a:solidFill>
                <a:srgbClr val="002060"/>
              </a:solidFill>
              <a:latin typeface="Arial Narrow"/>
              <a:ea typeface="Arial Narrow"/>
              <a:cs typeface="Arial Narrow"/>
              <a:sym typeface="Arial Narrow"/>
            </a:endParaRPr>
          </a:p>
          <a:p>
            <a:pPr marL="0" marR="0" lvl="0" indent="0" algn="l" rtl="0">
              <a:lnSpc>
                <a:spcPct val="100000"/>
              </a:lnSpc>
              <a:spcBef>
                <a:spcPts val="0"/>
              </a:spcBef>
              <a:spcAft>
                <a:spcPts val="0"/>
              </a:spcAft>
              <a:buClr>
                <a:srgbClr val="000000"/>
              </a:buClr>
              <a:buSzPts val="1400"/>
              <a:buFont typeface="Arial"/>
              <a:buNone/>
            </a:pPr>
            <a:br>
              <a:rPr lang="fr-FR" sz="1400" b="0" i="0" u="none" strike="noStrike" cap="none">
                <a:solidFill>
                  <a:schemeClr val="dk1"/>
                </a:solidFill>
                <a:latin typeface="Arial"/>
                <a:ea typeface="Arial"/>
                <a:cs typeface="Arial"/>
                <a:sym typeface="Arial"/>
              </a:rPr>
            </a:br>
            <a:endParaRPr sz="1400" b="0" i="0" u="none" strike="noStrike" cap="none">
              <a:solidFill>
                <a:schemeClr val="dk1"/>
              </a:solidFill>
              <a:latin typeface="Arial"/>
              <a:ea typeface="Arial"/>
              <a:cs typeface="Arial"/>
              <a:sym typeface="Arial"/>
            </a:endParaRPr>
          </a:p>
        </p:txBody>
      </p:sp>
      <p:sp>
        <p:nvSpPr>
          <p:cNvPr id="246" name="Google Shape;246;p47"/>
          <p:cNvSpPr txBox="1"/>
          <p:nvPr/>
        </p:nvSpPr>
        <p:spPr>
          <a:xfrm>
            <a:off x="0" y="315100"/>
            <a:ext cx="9144000" cy="969600"/>
          </a:xfrm>
          <a:prstGeom prst="rect">
            <a:avLst/>
          </a:prstGeom>
          <a:solidFill>
            <a:schemeClr val="accent1"/>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6000"/>
              <a:buFont typeface="Arial"/>
              <a:buNone/>
            </a:pPr>
            <a:r>
              <a:rPr lang="fr-FR" sz="5100" b="1" i="0" u="none" strike="noStrike" cap="none">
                <a:solidFill>
                  <a:schemeClr val="lt1"/>
                </a:solidFill>
                <a:highlight>
                  <a:srgbClr val="FFFF00"/>
                </a:highlight>
                <a:latin typeface="Bebas Neue"/>
                <a:ea typeface="Bebas Neue"/>
                <a:cs typeface="Bebas Neue"/>
                <a:sym typeface="Bebas Neue"/>
              </a:rPr>
              <a:t>PLATEFORME</a:t>
            </a:r>
            <a:endParaRPr sz="6300" b="1" i="0" u="none" strike="noStrike" cap="none">
              <a:solidFill>
                <a:schemeClr val="lt1"/>
              </a:solidFill>
              <a:highlight>
                <a:srgbClr val="FFFF00"/>
              </a:highlight>
              <a:latin typeface="Bebas Neue"/>
              <a:ea typeface="Bebas Neue"/>
              <a:cs typeface="Bebas Neue"/>
              <a:sym typeface="Bebas Neue"/>
            </a:endParaRPr>
          </a:p>
        </p:txBody>
      </p:sp>
      <p:sp>
        <p:nvSpPr>
          <p:cNvPr id="247" name="Google Shape;247;p47"/>
          <p:cNvSpPr/>
          <p:nvPr/>
        </p:nvSpPr>
        <p:spPr>
          <a:xfrm>
            <a:off x="628996" y="1634448"/>
            <a:ext cx="5686817" cy="4064893"/>
          </a:xfrm>
          <a:prstGeom prst="rect">
            <a:avLst/>
          </a:prstGeom>
          <a:noFill/>
          <a:ln>
            <a:noFill/>
          </a:ln>
        </p:spPr>
        <p:txBody>
          <a:bodyPr spcFirstLastPara="1" wrap="square" lIns="91425" tIns="45700" rIns="91425" bIns="45700" anchor="t" anchorCtr="0">
            <a:noAutofit/>
          </a:bodyPr>
          <a:lstStyle/>
          <a:p>
            <a:pPr marL="0" marR="0" lvl="0" indent="0" algn="just" rtl="0">
              <a:lnSpc>
                <a:spcPct val="90000"/>
              </a:lnSpc>
              <a:spcBef>
                <a:spcPts val="1000"/>
              </a:spcBef>
              <a:spcAft>
                <a:spcPts val="0"/>
              </a:spcAft>
              <a:buClr>
                <a:srgbClr val="000000"/>
              </a:buClr>
              <a:buSzPts val="2000"/>
              <a:buFont typeface="Arial"/>
              <a:buNone/>
            </a:pPr>
            <a:r>
              <a:rPr lang="fr-FR" sz="2000" b="1" i="0" u="none" strike="noStrike" cap="none">
                <a:solidFill>
                  <a:srgbClr val="002060"/>
                </a:solidFill>
                <a:latin typeface="Arial Narrow"/>
                <a:ea typeface="Arial Narrow"/>
                <a:cs typeface="Arial Narrow"/>
                <a:sym typeface="Arial Narrow"/>
              </a:rPr>
              <a:t>Début de formation :</a:t>
            </a:r>
            <a:endParaRPr sz="1400" b="0" i="0" u="none" strike="noStrike" cap="none">
              <a:solidFill>
                <a:srgbClr val="000000"/>
              </a:solidFill>
              <a:latin typeface="Arial"/>
              <a:ea typeface="Arial"/>
              <a:cs typeface="Arial"/>
              <a:sym typeface="Arial"/>
            </a:endParaRPr>
          </a:p>
          <a:p>
            <a:pPr marL="342880" marR="0" lvl="0" indent="-342880" algn="just" rtl="0">
              <a:lnSpc>
                <a:spcPct val="90000"/>
              </a:lnSpc>
              <a:spcBef>
                <a:spcPts val="1000"/>
              </a:spcBef>
              <a:spcAft>
                <a:spcPts val="0"/>
              </a:spcAft>
              <a:buClr>
                <a:srgbClr val="002060"/>
              </a:buClr>
              <a:buSzPts val="2800"/>
              <a:buFont typeface="Arial"/>
              <a:buChar char="•"/>
            </a:pPr>
            <a:r>
              <a:rPr lang="fr-FR" sz="1600" b="0" i="0" u="none" strike="noStrike" cap="none">
                <a:solidFill>
                  <a:srgbClr val="002060"/>
                </a:solidFill>
                <a:latin typeface="Arial Narrow"/>
                <a:ea typeface="Arial Narrow"/>
                <a:cs typeface="Arial Narrow"/>
                <a:sym typeface="Arial Narrow"/>
              </a:rPr>
              <a:t>Se positionner par rapport aux objectifs pédagogiques</a:t>
            </a:r>
            <a:endParaRPr sz="2000" b="1" i="0" u="none" strike="noStrike" cap="none">
              <a:solidFill>
                <a:srgbClr val="002060"/>
              </a:solidFill>
              <a:latin typeface="Arial Narrow"/>
              <a:ea typeface="Arial Narrow"/>
              <a:cs typeface="Arial Narrow"/>
              <a:sym typeface="Arial Narrow"/>
            </a:endParaRPr>
          </a:p>
          <a:p>
            <a:pPr marL="0" marR="0" lvl="0" indent="0" algn="just" rtl="0">
              <a:lnSpc>
                <a:spcPct val="90000"/>
              </a:lnSpc>
              <a:spcBef>
                <a:spcPts val="1000"/>
              </a:spcBef>
              <a:spcAft>
                <a:spcPts val="0"/>
              </a:spcAft>
              <a:buClr>
                <a:srgbClr val="000000"/>
              </a:buClr>
              <a:buSzPts val="2000"/>
              <a:buFont typeface="Arial"/>
              <a:buNone/>
            </a:pPr>
            <a:r>
              <a:rPr lang="fr-FR" sz="2000" b="1" i="0" u="none" strike="noStrike" cap="none">
                <a:solidFill>
                  <a:srgbClr val="002060"/>
                </a:solidFill>
                <a:latin typeface="Arial Narrow"/>
                <a:ea typeface="Arial Narrow"/>
                <a:cs typeface="Arial Narrow"/>
                <a:sym typeface="Arial Narrow"/>
              </a:rPr>
              <a:t>Pendant la formation :</a:t>
            </a:r>
            <a:endParaRPr sz="1400" b="0" i="0" u="none" strike="noStrike" cap="none">
              <a:solidFill>
                <a:srgbClr val="000000"/>
              </a:solidFill>
              <a:latin typeface="Arial"/>
              <a:ea typeface="Arial"/>
              <a:cs typeface="Arial"/>
              <a:sym typeface="Arial"/>
            </a:endParaRPr>
          </a:p>
          <a:p>
            <a:pPr marL="342880" marR="0" lvl="0" indent="-342880" algn="just" rtl="0">
              <a:lnSpc>
                <a:spcPct val="90000"/>
              </a:lnSpc>
              <a:spcBef>
                <a:spcPts val="1000"/>
              </a:spcBef>
              <a:spcAft>
                <a:spcPts val="0"/>
              </a:spcAft>
              <a:buClr>
                <a:srgbClr val="002060"/>
              </a:buClr>
              <a:buSzPts val="2800"/>
              <a:buFont typeface="Arial"/>
              <a:buChar char="•"/>
            </a:pPr>
            <a:r>
              <a:rPr lang="fr-FR" sz="1600" b="0" i="0" u="none" strike="noStrike" cap="none">
                <a:solidFill>
                  <a:srgbClr val="002060"/>
                </a:solidFill>
                <a:latin typeface="Arial Narrow"/>
                <a:ea typeface="Arial Narrow"/>
                <a:cs typeface="Arial Narrow"/>
                <a:sym typeface="Arial Narrow"/>
              </a:rPr>
              <a:t>Soumettre les travaux individuels</a:t>
            </a:r>
            <a:endParaRPr sz="1600" b="0" i="0" u="none" strike="noStrike" cap="none">
              <a:solidFill>
                <a:srgbClr val="000000"/>
              </a:solidFill>
              <a:latin typeface="Arial"/>
              <a:ea typeface="Arial"/>
              <a:cs typeface="Arial"/>
              <a:sym typeface="Arial"/>
            </a:endParaRPr>
          </a:p>
          <a:p>
            <a:pPr marL="342880" marR="0" lvl="0" indent="-342880" algn="just" rtl="0">
              <a:lnSpc>
                <a:spcPct val="90000"/>
              </a:lnSpc>
              <a:spcBef>
                <a:spcPts val="1000"/>
              </a:spcBef>
              <a:spcAft>
                <a:spcPts val="0"/>
              </a:spcAft>
              <a:buClr>
                <a:srgbClr val="002060"/>
              </a:buClr>
              <a:buSzPts val="2800"/>
              <a:buFont typeface="Arial"/>
              <a:buChar char="•"/>
            </a:pPr>
            <a:r>
              <a:rPr lang="fr-FR" sz="1600" b="0" i="0" u="none" strike="noStrike" cap="none">
                <a:solidFill>
                  <a:srgbClr val="002060"/>
                </a:solidFill>
                <a:latin typeface="Arial Narrow"/>
                <a:ea typeface="Arial Narrow"/>
                <a:cs typeface="Arial Narrow"/>
                <a:sym typeface="Arial Narrow"/>
              </a:rPr>
              <a:t>Participer activement dans le tchat, poser vos questions, lancer des débats. </a:t>
            </a:r>
            <a:endParaRPr sz="1400" b="0" i="0" u="none" strike="noStrike" cap="none">
              <a:solidFill>
                <a:srgbClr val="000000"/>
              </a:solidFill>
              <a:latin typeface="Arial"/>
              <a:ea typeface="Arial"/>
              <a:cs typeface="Arial"/>
              <a:sym typeface="Arial"/>
            </a:endParaRPr>
          </a:p>
          <a:p>
            <a:pPr marL="0" marR="0" lvl="0" indent="0" algn="just" rtl="0">
              <a:lnSpc>
                <a:spcPct val="90000"/>
              </a:lnSpc>
              <a:spcBef>
                <a:spcPts val="1000"/>
              </a:spcBef>
              <a:spcAft>
                <a:spcPts val="0"/>
              </a:spcAft>
              <a:buClr>
                <a:srgbClr val="002060"/>
              </a:buClr>
              <a:buSzPts val="2800"/>
              <a:buFont typeface="Arial"/>
              <a:buNone/>
            </a:pPr>
            <a:r>
              <a:rPr lang="fr-FR" sz="2000" b="1" i="0" u="none" strike="noStrike" cap="none">
                <a:solidFill>
                  <a:srgbClr val="002060"/>
                </a:solidFill>
                <a:latin typeface="Arial Narrow"/>
                <a:ea typeface="Arial Narrow"/>
                <a:cs typeface="Arial Narrow"/>
                <a:sym typeface="Arial Narrow"/>
              </a:rPr>
              <a:t>A la fin de la formation :</a:t>
            </a:r>
            <a:endParaRPr sz="1400" b="0" i="0" u="none" strike="noStrike" cap="none">
              <a:solidFill>
                <a:srgbClr val="000000"/>
              </a:solidFill>
              <a:latin typeface="Arial"/>
              <a:ea typeface="Arial"/>
              <a:cs typeface="Arial"/>
              <a:sym typeface="Arial"/>
            </a:endParaRPr>
          </a:p>
          <a:p>
            <a:pPr marL="342880" marR="0" lvl="0" indent="-342880" algn="just" rtl="0">
              <a:lnSpc>
                <a:spcPct val="90000"/>
              </a:lnSpc>
              <a:spcBef>
                <a:spcPts val="1000"/>
              </a:spcBef>
              <a:spcAft>
                <a:spcPts val="0"/>
              </a:spcAft>
              <a:buClr>
                <a:srgbClr val="002060"/>
              </a:buClr>
              <a:buSzPts val="2800"/>
              <a:buFont typeface="Arial"/>
              <a:buChar char="•"/>
            </a:pPr>
            <a:r>
              <a:rPr lang="fr-FR" sz="1600" b="0" i="0" u="none" strike="noStrike" cap="none">
                <a:solidFill>
                  <a:srgbClr val="002060"/>
                </a:solidFill>
                <a:latin typeface="Arial Narrow"/>
                <a:ea typeface="Arial Narrow"/>
                <a:cs typeface="Arial Narrow"/>
                <a:sym typeface="Arial Narrow"/>
              </a:rPr>
              <a:t>Se positionner par rapport aux objectifs pédagogiques</a:t>
            </a:r>
            <a:endParaRPr sz="1400" b="0" i="0" u="none" strike="noStrike" cap="none">
              <a:solidFill>
                <a:srgbClr val="000000"/>
              </a:solidFill>
              <a:latin typeface="Arial"/>
              <a:ea typeface="Arial"/>
              <a:cs typeface="Arial"/>
              <a:sym typeface="Arial"/>
            </a:endParaRPr>
          </a:p>
          <a:p>
            <a:pPr marL="342880" marR="0" lvl="0" indent="-342880" algn="just" rtl="0">
              <a:lnSpc>
                <a:spcPct val="90000"/>
              </a:lnSpc>
              <a:spcBef>
                <a:spcPts val="1000"/>
              </a:spcBef>
              <a:spcAft>
                <a:spcPts val="0"/>
              </a:spcAft>
              <a:buClr>
                <a:srgbClr val="002060"/>
              </a:buClr>
              <a:buSzPts val="2800"/>
              <a:buFont typeface="Arial"/>
              <a:buChar char="•"/>
            </a:pPr>
            <a:r>
              <a:rPr lang="fr-FR" sz="1600" b="0" i="0" u="none" strike="noStrike" cap="none">
                <a:solidFill>
                  <a:srgbClr val="002060"/>
                </a:solidFill>
                <a:latin typeface="Arial Narrow"/>
                <a:ea typeface="Arial Narrow"/>
                <a:cs typeface="Arial Narrow"/>
                <a:sym typeface="Arial Narrow"/>
              </a:rPr>
              <a:t>Test de connaissances </a:t>
            </a:r>
            <a:endParaRPr sz="1400" b="0" i="0" u="none" strike="noStrike" cap="none">
              <a:solidFill>
                <a:srgbClr val="000000"/>
              </a:solidFill>
              <a:latin typeface="Arial"/>
              <a:ea typeface="Arial"/>
              <a:cs typeface="Arial"/>
              <a:sym typeface="Arial"/>
            </a:endParaRPr>
          </a:p>
          <a:p>
            <a:pPr marL="342880" marR="0" lvl="0" indent="-342880" algn="just" rtl="0">
              <a:lnSpc>
                <a:spcPct val="90000"/>
              </a:lnSpc>
              <a:spcBef>
                <a:spcPts val="1000"/>
              </a:spcBef>
              <a:spcAft>
                <a:spcPts val="0"/>
              </a:spcAft>
              <a:buClr>
                <a:srgbClr val="002060"/>
              </a:buClr>
              <a:buSzPts val="2800"/>
              <a:buFont typeface="Arial"/>
              <a:buChar char="•"/>
            </a:pPr>
            <a:r>
              <a:rPr lang="fr-FR" sz="1600" b="0" i="0" u="none" strike="noStrike" cap="none">
                <a:solidFill>
                  <a:srgbClr val="002060"/>
                </a:solidFill>
                <a:latin typeface="Arial Narrow"/>
                <a:ea typeface="Arial Narrow"/>
                <a:cs typeface="Arial Narrow"/>
                <a:sym typeface="Arial Narrow"/>
              </a:rPr>
              <a:t>Evaluation de satisfaction </a:t>
            </a:r>
            <a:endParaRPr sz="2000" b="1" i="0" u="none" strike="noStrike" cap="none">
              <a:solidFill>
                <a:srgbClr val="002060"/>
              </a:solidFill>
              <a:latin typeface="Arial Narrow"/>
              <a:ea typeface="Arial Narrow"/>
              <a:cs typeface="Arial Narrow"/>
              <a:sym typeface="Arial Narrow"/>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br>
              <a:rPr lang="fr-FR" sz="1400" b="0" i="0" u="none" strike="noStrike" cap="none">
                <a:solidFill>
                  <a:schemeClr val="dk1"/>
                </a:solidFill>
                <a:latin typeface="Arial"/>
                <a:ea typeface="Arial"/>
                <a:cs typeface="Arial"/>
                <a:sym typeface="Arial"/>
              </a:rPr>
            </a:br>
            <a:endParaRPr sz="1400" b="0" i="0" u="none" strike="noStrike" cap="none">
              <a:solidFill>
                <a:schemeClr val="dk1"/>
              </a:solidFill>
              <a:latin typeface="Arial"/>
              <a:ea typeface="Arial"/>
              <a:cs typeface="Arial"/>
              <a:sym typeface="Arial"/>
            </a:endParaRPr>
          </a:p>
        </p:txBody>
      </p:sp>
      <p:sp>
        <p:nvSpPr>
          <p:cNvPr id="248" name="Google Shape;248;p47"/>
          <p:cNvSpPr txBox="1"/>
          <p:nvPr/>
        </p:nvSpPr>
        <p:spPr>
          <a:xfrm>
            <a:off x="6730045" y="3244486"/>
            <a:ext cx="1784959" cy="95410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fr-FR" sz="1400" b="0" i="0" u="none" strike="noStrike" cap="none">
                <a:solidFill>
                  <a:srgbClr val="FF0000"/>
                </a:solidFill>
                <a:latin typeface="Arial Narrow"/>
                <a:ea typeface="Arial Narrow"/>
                <a:cs typeface="Arial Narrow"/>
                <a:sym typeface="Arial Narrow"/>
              </a:rPr>
              <a:t>Ajouter une photo de la plateforme pour expliquer comment soumettre les travaux.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4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14</a:t>
            </a:fld>
            <a:endParaRPr/>
          </a:p>
        </p:txBody>
      </p:sp>
      <p:sp>
        <p:nvSpPr>
          <p:cNvPr id="255" name="Google Shape;255;p48"/>
          <p:cNvSpPr/>
          <p:nvPr/>
        </p:nvSpPr>
        <p:spPr>
          <a:xfrm>
            <a:off x="628996" y="2290227"/>
            <a:ext cx="6991004" cy="52322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br>
              <a:rPr lang="fr-FR" sz="1400" b="0" i="0" u="none" strike="noStrike" cap="none">
                <a:solidFill>
                  <a:schemeClr val="lt1"/>
                </a:solidFill>
                <a:latin typeface="Arial"/>
                <a:ea typeface="Arial"/>
                <a:cs typeface="Arial"/>
                <a:sym typeface="Arial"/>
              </a:rPr>
            </a:br>
            <a:endParaRPr sz="1400" b="0" i="0" u="none" strike="noStrike" cap="none">
              <a:solidFill>
                <a:schemeClr val="lt1"/>
              </a:solidFill>
              <a:latin typeface="Arial"/>
              <a:ea typeface="Arial"/>
              <a:cs typeface="Arial"/>
              <a:sym typeface="Arial"/>
            </a:endParaRPr>
          </a:p>
        </p:txBody>
      </p:sp>
      <p:sp>
        <p:nvSpPr>
          <p:cNvPr id="256" name="Google Shape;256;p48"/>
          <p:cNvSpPr/>
          <p:nvPr/>
        </p:nvSpPr>
        <p:spPr>
          <a:xfrm>
            <a:off x="3181610" y="1489856"/>
            <a:ext cx="5686817" cy="3094670"/>
          </a:xfrm>
          <a:prstGeom prst="rect">
            <a:avLst/>
          </a:prstGeom>
          <a:noFill/>
          <a:ln>
            <a:noFill/>
          </a:ln>
        </p:spPr>
        <p:txBody>
          <a:bodyPr spcFirstLastPara="1" wrap="square" lIns="91425" tIns="45700" rIns="91425" bIns="45700" anchor="t" anchorCtr="0">
            <a:noAutofit/>
          </a:bodyPr>
          <a:lstStyle/>
          <a:p>
            <a:pPr marL="0" marR="0" lvl="0" indent="0" algn="just" rtl="0">
              <a:lnSpc>
                <a:spcPct val="90000"/>
              </a:lnSpc>
              <a:spcBef>
                <a:spcPts val="1000"/>
              </a:spcBef>
              <a:spcAft>
                <a:spcPts val="0"/>
              </a:spcAft>
              <a:buClr>
                <a:srgbClr val="000000"/>
              </a:buClr>
              <a:buSzPts val="1600"/>
              <a:buFont typeface="Arial"/>
              <a:buNone/>
            </a:pPr>
            <a:endParaRPr sz="1600" b="0" i="0" u="none" strike="noStrike" cap="none">
              <a:solidFill>
                <a:srgbClr val="002060"/>
              </a:solidFill>
              <a:latin typeface="Arial Narrow"/>
              <a:ea typeface="Arial Narrow"/>
              <a:cs typeface="Arial Narrow"/>
              <a:sym typeface="Arial Narrow"/>
            </a:endParaRPr>
          </a:p>
          <a:p>
            <a:pPr marL="0" marR="0" lvl="0" indent="0" algn="just" rtl="0">
              <a:lnSpc>
                <a:spcPct val="90000"/>
              </a:lnSpc>
              <a:spcBef>
                <a:spcPts val="1000"/>
              </a:spcBef>
              <a:spcAft>
                <a:spcPts val="0"/>
              </a:spcAft>
              <a:buClr>
                <a:srgbClr val="000000"/>
              </a:buClr>
              <a:buSzPts val="2000"/>
              <a:buFont typeface="Arial"/>
              <a:buNone/>
            </a:pPr>
            <a:endParaRPr sz="2000" b="1" i="0" u="none" strike="noStrike" cap="none">
              <a:solidFill>
                <a:srgbClr val="002060"/>
              </a:solidFill>
              <a:latin typeface="Arial Narrow"/>
              <a:ea typeface="Arial Narrow"/>
              <a:cs typeface="Arial Narrow"/>
              <a:sym typeface="Arial Narrow"/>
            </a:endParaRPr>
          </a:p>
          <a:p>
            <a:pPr marL="0" marR="0" lvl="0" indent="0" algn="l" rtl="0">
              <a:lnSpc>
                <a:spcPct val="100000"/>
              </a:lnSpc>
              <a:spcBef>
                <a:spcPts val="0"/>
              </a:spcBef>
              <a:spcAft>
                <a:spcPts val="0"/>
              </a:spcAft>
              <a:buClr>
                <a:srgbClr val="000000"/>
              </a:buClr>
              <a:buSzPts val="1400"/>
              <a:buFont typeface="Arial"/>
              <a:buNone/>
            </a:pPr>
            <a:br>
              <a:rPr lang="fr-FR" sz="1400" b="0" i="0" u="none" strike="noStrike" cap="none">
                <a:solidFill>
                  <a:schemeClr val="dk1"/>
                </a:solidFill>
                <a:latin typeface="Arial"/>
                <a:ea typeface="Arial"/>
                <a:cs typeface="Arial"/>
                <a:sym typeface="Arial"/>
              </a:rPr>
            </a:br>
            <a:endParaRPr sz="1400" b="0" i="0" u="none" strike="noStrike" cap="none">
              <a:solidFill>
                <a:schemeClr val="dk1"/>
              </a:solidFill>
              <a:latin typeface="Arial"/>
              <a:ea typeface="Arial"/>
              <a:cs typeface="Arial"/>
              <a:sym typeface="Arial"/>
            </a:endParaRPr>
          </a:p>
        </p:txBody>
      </p:sp>
      <p:sp>
        <p:nvSpPr>
          <p:cNvPr id="257" name="Google Shape;257;p48"/>
          <p:cNvSpPr txBox="1"/>
          <p:nvPr/>
        </p:nvSpPr>
        <p:spPr>
          <a:xfrm>
            <a:off x="0" y="315100"/>
            <a:ext cx="9144000" cy="969466"/>
          </a:xfrm>
          <a:prstGeom prst="rect">
            <a:avLst/>
          </a:prstGeom>
          <a:solidFill>
            <a:schemeClr val="accent1"/>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6000"/>
              <a:buFont typeface="Arial"/>
              <a:buNone/>
            </a:pPr>
            <a:r>
              <a:rPr lang="fr-FR" sz="5100" b="1" i="0" u="none" strike="noStrike" cap="none">
                <a:solidFill>
                  <a:schemeClr val="lt1"/>
                </a:solidFill>
                <a:latin typeface="Bebas Neue"/>
                <a:ea typeface="Bebas Neue"/>
                <a:cs typeface="Bebas Neue"/>
                <a:sym typeface="Bebas Neue"/>
              </a:rPr>
              <a:t>Objectifs PÉDAGOGIQUES</a:t>
            </a:r>
            <a:endParaRPr sz="6300" b="1" i="0" u="none" strike="noStrike" cap="none">
              <a:solidFill>
                <a:schemeClr val="lt1"/>
              </a:solidFill>
              <a:latin typeface="Bebas Neue"/>
              <a:ea typeface="Bebas Neue"/>
              <a:cs typeface="Bebas Neue"/>
              <a:sym typeface="Bebas Neue"/>
            </a:endParaRPr>
          </a:p>
        </p:txBody>
      </p:sp>
      <p:sp>
        <p:nvSpPr>
          <p:cNvPr id="258" name="Google Shape;258;p48"/>
          <p:cNvSpPr/>
          <p:nvPr/>
        </p:nvSpPr>
        <p:spPr>
          <a:xfrm>
            <a:off x="541314" y="1676159"/>
            <a:ext cx="8239431" cy="4348859"/>
          </a:xfrm>
          <a:prstGeom prst="rect">
            <a:avLst/>
          </a:prstGeom>
          <a:noFill/>
          <a:ln>
            <a:noFill/>
          </a:ln>
        </p:spPr>
        <p:txBody>
          <a:bodyPr spcFirstLastPara="1" wrap="square" lIns="91425" tIns="45700" rIns="91425" bIns="45700" anchor="t" anchorCtr="0">
            <a:noAutofit/>
          </a:bodyPr>
          <a:lstStyle/>
          <a:p>
            <a:pPr marL="0" marR="0" lvl="0" indent="0" algn="just" rtl="0">
              <a:lnSpc>
                <a:spcPct val="90000"/>
              </a:lnSpc>
              <a:spcBef>
                <a:spcPts val="1000"/>
              </a:spcBef>
              <a:spcAft>
                <a:spcPts val="0"/>
              </a:spcAft>
              <a:buClr>
                <a:srgbClr val="000000"/>
              </a:buClr>
              <a:buSzPts val="2400"/>
              <a:buFont typeface="Arial"/>
              <a:buNone/>
            </a:pPr>
            <a:r>
              <a:rPr lang="fr-FR" sz="2400" b="1" i="0" u="none" strike="noStrike" cap="none">
                <a:solidFill>
                  <a:srgbClr val="002060"/>
                </a:solidFill>
                <a:latin typeface="Arial Narrow"/>
                <a:ea typeface="Arial Narrow"/>
                <a:cs typeface="Arial Narrow"/>
                <a:sym typeface="Arial Narrow"/>
              </a:rPr>
              <a:t>À l’issue de la formation, les participants devront être en mesure de :</a:t>
            </a:r>
            <a:endParaRPr sz="2800" b="0" i="0" u="none" strike="noStrike" cap="none">
              <a:solidFill>
                <a:srgbClr val="000000"/>
              </a:solidFill>
              <a:latin typeface="Arial"/>
              <a:ea typeface="Arial"/>
              <a:cs typeface="Arial"/>
              <a:sym typeface="Arial"/>
            </a:endParaRPr>
          </a:p>
          <a:p>
            <a:pPr marL="457173" marR="0" lvl="0" indent="-457173" algn="just" rtl="0">
              <a:lnSpc>
                <a:spcPct val="90000"/>
              </a:lnSpc>
              <a:spcBef>
                <a:spcPts val="1000"/>
              </a:spcBef>
              <a:spcAft>
                <a:spcPts val="0"/>
              </a:spcAft>
              <a:buClr>
                <a:srgbClr val="002060"/>
              </a:buClr>
              <a:buSzPts val="2800"/>
              <a:buFont typeface="Arial"/>
              <a:buChar char="•"/>
            </a:pPr>
            <a:r>
              <a:rPr lang="fr-FR" sz="2000" b="0" i="0" u="none" strike="noStrike" cap="none">
                <a:solidFill>
                  <a:srgbClr val="002060"/>
                </a:solidFill>
                <a:latin typeface="Arial Narrow"/>
                <a:ea typeface="Arial Narrow"/>
                <a:cs typeface="Arial Narrow"/>
                <a:sym typeface="Arial Narrow"/>
              </a:rPr>
              <a:t>Partager une vision commune du Suivi et Évaluation chez ACTEI. </a:t>
            </a:r>
            <a:endParaRPr sz="1400" b="0" i="0" u="none" strike="noStrike" cap="none">
              <a:solidFill>
                <a:srgbClr val="000000"/>
              </a:solidFill>
              <a:latin typeface="Arial"/>
              <a:ea typeface="Arial"/>
              <a:cs typeface="Arial"/>
              <a:sym typeface="Arial"/>
            </a:endParaRPr>
          </a:p>
          <a:p>
            <a:pPr marL="457173" marR="0" lvl="0" indent="-457173" algn="just" rtl="0">
              <a:lnSpc>
                <a:spcPct val="90000"/>
              </a:lnSpc>
              <a:spcBef>
                <a:spcPts val="1000"/>
              </a:spcBef>
              <a:spcAft>
                <a:spcPts val="0"/>
              </a:spcAft>
              <a:buClr>
                <a:srgbClr val="002060"/>
              </a:buClr>
              <a:buSzPts val="2800"/>
              <a:buFont typeface="Arial"/>
              <a:buChar char="•"/>
            </a:pPr>
            <a:r>
              <a:rPr lang="fr-FR" sz="2000" b="0" i="0" u="none" strike="noStrike" cap="none">
                <a:solidFill>
                  <a:srgbClr val="002060"/>
                </a:solidFill>
                <a:latin typeface="Arial Narrow"/>
                <a:ea typeface="Arial Narrow"/>
                <a:cs typeface="Arial Narrow"/>
                <a:sym typeface="Arial Narrow"/>
              </a:rPr>
              <a:t>Appliquer les connaissances de base, relatifs au dispositif de suivi-évaluation, en lien avec la politique suivi-évaluation ACTEI;</a:t>
            </a:r>
            <a:endParaRPr sz="2800" b="0" i="0" u="none" strike="noStrike" cap="none">
              <a:solidFill>
                <a:srgbClr val="000000"/>
              </a:solidFill>
              <a:latin typeface="Arial"/>
              <a:ea typeface="Arial"/>
              <a:cs typeface="Arial"/>
              <a:sym typeface="Arial"/>
            </a:endParaRPr>
          </a:p>
          <a:p>
            <a:pPr marL="457173" marR="0" lvl="0" indent="-457173" algn="just" rtl="0">
              <a:lnSpc>
                <a:spcPct val="90000"/>
              </a:lnSpc>
              <a:spcBef>
                <a:spcPts val="1000"/>
              </a:spcBef>
              <a:spcAft>
                <a:spcPts val="0"/>
              </a:spcAft>
              <a:buClr>
                <a:srgbClr val="002060"/>
              </a:buClr>
              <a:buSzPts val="2800"/>
              <a:buFont typeface="Arial"/>
              <a:buChar char="•"/>
            </a:pPr>
            <a:r>
              <a:rPr lang="fr-FR" sz="2000" b="0" i="0" u="none" strike="noStrike" cap="none">
                <a:solidFill>
                  <a:srgbClr val="002060"/>
                </a:solidFill>
                <a:latin typeface="Arial Narrow"/>
                <a:ea typeface="Arial Narrow"/>
                <a:cs typeface="Arial Narrow"/>
                <a:sym typeface="Arial Narrow"/>
              </a:rPr>
              <a:t>Inscrire le S&amp;E dans une démarche de gestion du cycle de projet ;</a:t>
            </a:r>
            <a:endParaRPr sz="2800" b="0" i="0" u="none" strike="noStrike" cap="none">
              <a:solidFill>
                <a:srgbClr val="000000"/>
              </a:solidFill>
              <a:latin typeface="Arial"/>
              <a:ea typeface="Arial"/>
              <a:cs typeface="Arial"/>
              <a:sym typeface="Arial"/>
            </a:endParaRPr>
          </a:p>
          <a:p>
            <a:pPr marL="457173" marR="0" lvl="0" indent="-457173" algn="just" rtl="0">
              <a:lnSpc>
                <a:spcPct val="90000"/>
              </a:lnSpc>
              <a:spcBef>
                <a:spcPts val="1000"/>
              </a:spcBef>
              <a:spcAft>
                <a:spcPts val="0"/>
              </a:spcAft>
              <a:buClr>
                <a:srgbClr val="002060"/>
              </a:buClr>
              <a:buSzPts val="2800"/>
              <a:buFont typeface="Arial"/>
              <a:buChar char="•"/>
            </a:pPr>
            <a:r>
              <a:rPr lang="fr-FR" sz="2000" b="0" i="0" u="none" strike="noStrike" cap="none">
                <a:solidFill>
                  <a:srgbClr val="002060"/>
                </a:solidFill>
                <a:latin typeface="Arial Narrow"/>
                <a:ea typeface="Arial Narrow"/>
                <a:cs typeface="Arial Narrow"/>
                <a:sym typeface="Arial Narrow"/>
              </a:rPr>
              <a:t>Concevoir et mettre en pratique les principaux outils S&amp;E - Indicateurs, Plan S&amp;E, outils de collecte et d'analyse de données, évaluation, etc. ;</a:t>
            </a:r>
            <a:endParaRPr sz="1400" b="0" i="0" u="none" strike="noStrike" cap="none">
              <a:solidFill>
                <a:srgbClr val="000000"/>
              </a:solidFill>
              <a:latin typeface="Arial"/>
              <a:ea typeface="Arial"/>
              <a:cs typeface="Arial"/>
              <a:sym typeface="Arial"/>
            </a:endParaRPr>
          </a:p>
          <a:p>
            <a:pPr marL="457173" marR="0" lvl="0" indent="-457173" algn="just" rtl="0">
              <a:lnSpc>
                <a:spcPct val="90000"/>
              </a:lnSpc>
              <a:spcBef>
                <a:spcPts val="1000"/>
              </a:spcBef>
              <a:spcAft>
                <a:spcPts val="0"/>
              </a:spcAft>
              <a:buClr>
                <a:srgbClr val="002060"/>
              </a:buClr>
              <a:buSzPts val="2800"/>
              <a:buFont typeface="Arial"/>
              <a:buChar char="•"/>
            </a:pPr>
            <a:r>
              <a:rPr lang="fr-FR" sz="2000" b="0" i="0" u="none" strike="noStrike" cap="none">
                <a:solidFill>
                  <a:srgbClr val="FF0000"/>
                </a:solidFill>
                <a:latin typeface="Arial Narrow"/>
                <a:ea typeface="Arial Narrow"/>
                <a:cs typeface="Arial Narrow"/>
                <a:sym typeface="Arial Narrow"/>
              </a:rPr>
              <a:t>Accompagner progressivement le déploiement du S&amp;E</a:t>
            </a:r>
            <a:endParaRPr sz="2800" b="0" i="0" u="none" strike="noStrike" cap="none">
              <a:solidFill>
                <a:srgbClr val="FF0000"/>
              </a:solidFill>
              <a:latin typeface="Arial"/>
              <a:ea typeface="Arial"/>
              <a:cs typeface="Arial"/>
              <a:sym typeface="Arial"/>
            </a:endParaRPr>
          </a:p>
          <a:p>
            <a:pPr marL="0" marR="0" lvl="0" indent="0" algn="just" rtl="0">
              <a:lnSpc>
                <a:spcPct val="90000"/>
              </a:lnSpc>
              <a:spcBef>
                <a:spcPts val="1000"/>
              </a:spcBef>
              <a:spcAft>
                <a:spcPts val="0"/>
              </a:spcAft>
              <a:buClr>
                <a:srgbClr val="000000"/>
              </a:buClr>
              <a:buSzPts val="2000"/>
              <a:buFont typeface="Arial"/>
              <a:buNone/>
            </a:pPr>
            <a:endParaRPr sz="2000" b="1" i="0" u="none" strike="noStrike" cap="none">
              <a:solidFill>
                <a:srgbClr val="002060"/>
              </a:solidFill>
              <a:latin typeface="Arial Narrow"/>
              <a:ea typeface="Arial Narrow"/>
              <a:cs typeface="Arial Narrow"/>
              <a:sym typeface="Arial Narrow"/>
            </a:endParaRPr>
          </a:p>
          <a:p>
            <a:pPr marL="0" marR="0" lvl="0" indent="0" algn="just" rtl="0">
              <a:lnSpc>
                <a:spcPct val="90000"/>
              </a:lnSpc>
              <a:spcBef>
                <a:spcPts val="1000"/>
              </a:spcBef>
              <a:spcAft>
                <a:spcPts val="0"/>
              </a:spcAft>
              <a:buClr>
                <a:srgbClr val="000000"/>
              </a:buClr>
              <a:buSzPts val="1600"/>
              <a:buFont typeface="Arial"/>
              <a:buNone/>
            </a:pPr>
            <a:endParaRPr sz="1600" b="0" i="0" u="none" strike="noStrike" cap="none">
              <a:solidFill>
                <a:srgbClr val="002060"/>
              </a:solidFill>
              <a:latin typeface="Arial Narrow"/>
              <a:ea typeface="Arial Narrow"/>
              <a:cs typeface="Arial Narrow"/>
              <a:sym typeface="Arial Narrow"/>
            </a:endParaRPr>
          </a:p>
          <a:p>
            <a:pPr marL="0" marR="0" lvl="0" indent="0" algn="just" rtl="0">
              <a:lnSpc>
                <a:spcPct val="90000"/>
              </a:lnSpc>
              <a:spcBef>
                <a:spcPts val="1000"/>
              </a:spcBef>
              <a:spcAft>
                <a:spcPts val="0"/>
              </a:spcAft>
              <a:buClr>
                <a:srgbClr val="000000"/>
              </a:buClr>
              <a:buSzPts val="2000"/>
              <a:buFont typeface="Arial"/>
              <a:buNone/>
            </a:pPr>
            <a:endParaRPr sz="2000" b="1" i="0" u="none" strike="noStrike" cap="none">
              <a:solidFill>
                <a:srgbClr val="002060"/>
              </a:solidFill>
              <a:latin typeface="Arial Narrow"/>
              <a:ea typeface="Arial Narrow"/>
              <a:cs typeface="Arial Narrow"/>
              <a:sym typeface="Arial Narrow"/>
            </a:endParaRPr>
          </a:p>
          <a:p>
            <a:pPr marL="0" marR="0" lvl="0" indent="0" algn="l" rtl="0">
              <a:lnSpc>
                <a:spcPct val="100000"/>
              </a:lnSpc>
              <a:spcBef>
                <a:spcPts val="0"/>
              </a:spcBef>
              <a:spcAft>
                <a:spcPts val="0"/>
              </a:spcAft>
              <a:buClr>
                <a:srgbClr val="000000"/>
              </a:buClr>
              <a:buSzPts val="1400"/>
              <a:buFont typeface="Arial"/>
              <a:buNone/>
            </a:pPr>
            <a:br>
              <a:rPr lang="fr-FR" sz="1400" b="0" i="0" u="none" strike="noStrike" cap="none">
                <a:solidFill>
                  <a:schemeClr val="dk1"/>
                </a:solidFill>
                <a:latin typeface="Arial"/>
                <a:ea typeface="Arial"/>
                <a:cs typeface="Arial"/>
                <a:sym typeface="Arial"/>
              </a:rPr>
            </a:br>
            <a:endParaRPr sz="1400" b="0" i="0" u="none" strike="noStrike" cap="none">
              <a:solidFill>
                <a:schemeClr val="dk1"/>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263"/>
        <p:cNvGrpSpPr/>
        <p:nvPr/>
      </p:nvGrpSpPr>
      <p:grpSpPr>
        <a:xfrm>
          <a:off x="0" y="0"/>
          <a:ext cx="0" cy="0"/>
          <a:chOff x="0" y="0"/>
          <a:chExt cx="0" cy="0"/>
        </a:xfrm>
      </p:grpSpPr>
      <p:sp>
        <p:nvSpPr>
          <p:cNvPr id="264" name="Google Shape;264;p49"/>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fr-FR" sz="1200" b="0" i="0" u="none" strike="noStrike" cap="none">
                <a:solidFill>
                  <a:srgbClr val="888888"/>
                </a:solidFill>
                <a:latin typeface="Arial"/>
                <a:ea typeface="Arial"/>
                <a:cs typeface="Arial"/>
                <a:sym typeface="Arial"/>
              </a:rPr>
              <a:t>15</a:t>
            </a:fld>
            <a:endParaRPr sz="1200" b="0" i="0" u="none" strike="noStrike" cap="none">
              <a:solidFill>
                <a:srgbClr val="888888"/>
              </a:solidFill>
              <a:latin typeface="Arial"/>
              <a:ea typeface="Arial"/>
              <a:cs typeface="Arial"/>
              <a:sym typeface="Arial"/>
            </a:endParaRPr>
          </a:p>
        </p:txBody>
      </p:sp>
      <p:sp>
        <p:nvSpPr>
          <p:cNvPr id="265" name="Google Shape;265;p49"/>
          <p:cNvSpPr txBox="1"/>
          <p:nvPr/>
        </p:nvSpPr>
        <p:spPr>
          <a:xfrm>
            <a:off x="47325" y="861250"/>
            <a:ext cx="9096600" cy="2277516"/>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6000"/>
              <a:buFont typeface="Arial"/>
              <a:buNone/>
            </a:pPr>
            <a:r>
              <a:rPr lang="fr-FR" sz="6800" b="1" i="0" u="none" strike="noStrike" cap="none">
                <a:solidFill>
                  <a:srgbClr val="E84E0F"/>
                </a:solidFill>
                <a:latin typeface="Bebas Neue"/>
                <a:ea typeface="Bebas Neue"/>
                <a:cs typeface="Bebas Neue"/>
                <a:sym typeface="Bebas Neue"/>
              </a:rPr>
              <a:t>SESSION 1.</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6000"/>
              <a:buFont typeface="Arial"/>
              <a:buNone/>
            </a:pPr>
            <a:r>
              <a:rPr lang="fr-FR" sz="6800" b="1" i="0" u="none" strike="noStrike" cap="none">
                <a:solidFill>
                  <a:srgbClr val="E84E0F"/>
                </a:solidFill>
                <a:latin typeface="Bebas Neue"/>
                <a:ea typeface="Bebas Neue"/>
                <a:cs typeface="Bebas Neue"/>
                <a:sym typeface="Bebas Neue"/>
              </a:rPr>
              <a:t>INTRODUCTION AU SERA </a:t>
            </a:r>
            <a:endParaRPr sz="6800" b="1" i="0" u="none" strike="noStrike" cap="none">
              <a:solidFill>
                <a:srgbClr val="E84E0F"/>
              </a:solidFill>
              <a:latin typeface="Bebas Neue"/>
              <a:ea typeface="Bebas Neue"/>
              <a:cs typeface="Bebas Neue"/>
              <a:sym typeface="Bebas Neue"/>
            </a:endParaRPr>
          </a:p>
        </p:txBody>
      </p:sp>
      <p:grpSp>
        <p:nvGrpSpPr>
          <p:cNvPr id="266" name="Google Shape;266;p49"/>
          <p:cNvGrpSpPr/>
          <p:nvPr/>
        </p:nvGrpSpPr>
        <p:grpSpPr>
          <a:xfrm>
            <a:off x="3624045" y="4947747"/>
            <a:ext cx="1895970" cy="1773731"/>
            <a:chOff x="3137400" y="1009650"/>
            <a:chExt cx="2869204" cy="2708400"/>
          </a:xfrm>
        </p:grpSpPr>
        <p:sp>
          <p:nvSpPr>
            <p:cNvPr id="267" name="Google Shape;267;p49"/>
            <p:cNvSpPr txBox="1"/>
            <p:nvPr/>
          </p:nvSpPr>
          <p:spPr>
            <a:xfrm>
              <a:off x="3137404" y="1009650"/>
              <a:ext cx="2869200" cy="2708400"/>
            </a:xfrm>
            <a:prstGeom prst="rect">
              <a:avLst/>
            </a:prstGeom>
            <a:solidFill>
              <a:schemeClr val="lt1"/>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200"/>
                <a:buFont typeface="Arial"/>
                <a:buNone/>
              </a:pPr>
              <a:endParaRPr sz="3200" b="0" i="0" u="none" strike="noStrike" cap="none">
                <a:solidFill>
                  <a:srgbClr val="262775"/>
                </a:solidFill>
                <a:latin typeface="Arial"/>
                <a:ea typeface="Arial"/>
                <a:cs typeface="Arial"/>
                <a:sym typeface="Arial"/>
              </a:endParaRPr>
            </a:p>
          </p:txBody>
        </p:sp>
        <p:pic>
          <p:nvPicPr>
            <p:cNvPr id="268" name="Google Shape;268;p49"/>
            <p:cNvPicPr preferRelativeResize="0"/>
            <p:nvPr/>
          </p:nvPicPr>
          <p:blipFill rotWithShape="1">
            <a:blip r:embed="rId3">
              <a:alphaModFix/>
            </a:blip>
            <a:srcRect/>
            <a:stretch/>
          </p:blipFill>
          <p:spPr>
            <a:xfrm>
              <a:off x="3137400" y="1009650"/>
              <a:ext cx="2869200" cy="2704085"/>
            </a:xfrm>
            <a:prstGeom prst="rect">
              <a:avLst/>
            </a:prstGeom>
            <a:noFill/>
            <a:ln>
              <a:noFill/>
            </a:ln>
          </p:spPr>
        </p:pic>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5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16</a:t>
            </a:fld>
            <a:endParaRPr/>
          </a:p>
        </p:txBody>
      </p:sp>
      <p:sp>
        <p:nvSpPr>
          <p:cNvPr id="275" name="Google Shape;275;p50"/>
          <p:cNvSpPr/>
          <p:nvPr/>
        </p:nvSpPr>
        <p:spPr>
          <a:xfrm>
            <a:off x="628996" y="2290227"/>
            <a:ext cx="6991004" cy="52322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br>
              <a:rPr lang="fr-FR" sz="1400" b="0" i="0" u="none" strike="noStrike" cap="none">
                <a:solidFill>
                  <a:schemeClr val="lt1"/>
                </a:solidFill>
                <a:latin typeface="Arial"/>
                <a:ea typeface="Arial"/>
                <a:cs typeface="Arial"/>
                <a:sym typeface="Arial"/>
              </a:rPr>
            </a:br>
            <a:endParaRPr sz="1400" b="0" i="0" u="none" strike="noStrike" cap="none">
              <a:solidFill>
                <a:schemeClr val="lt1"/>
              </a:solidFill>
              <a:latin typeface="Arial"/>
              <a:ea typeface="Arial"/>
              <a:cs typeface="Arial"/>
              <a:sym typeface="Arial"/>
            </a:endParaRPr>
          </a:p>
        </p:txBody>
      </p:sp>
      <p:sp>
        <p:nvSpPr>
          <p:cNvPr id="276" name="Google Shape;276;p50"/>
          <p:cNvSpPr/>
          <p:nvPr/>
        </p:nvSpPr>
        <p:spPr>
          <a:xfrm>
            <a:off x="3181610" y="1489856"/>
            <a:ext cx="5686817" cy="3094670"/>
          </a:xfrm>
          <a:prstGeom prst="rect">
            <a:avLst/>
          </a:prstGeom>
          <a:noFill/>
          <a:ln>
            <a:noFill/>
          </a:ln>
        </p:spPr>
        <p:txBody>
          <a:bodyPr spcFirstLastPara="1" wrap="square" lIns="91425" tIns="45700" rIns="91425" bIns="45700" anchor="t" anchorCtr="0">
            <a:noAutofit/>
          </a:bodyPr>
          <a:lstStyle/>
          <a:p>
            <a:pPr marL="0" marR="0" lvl="0" indent="0" algn="just" rtl="0">
              <a:lnSpc>
                <a:spcPct val="90000"/>
              </a:lnSpc>
              <a:spcBef>
                <a:spcPts val="1000"/>
              </a:spcBef>
              <a:spcAft>
                <a:spcPts val="0"/>
              </a:spcAft>
              <a:buClr>
                <a:srgbClr val="000000"/>
              </a:buClr>
              <a:buSzPts val="1600"/>
              <a:buFont typeface="Arial"/>
              <a:buNone/>
            </a:pPr>
            <a:endParaRPr sz="1600" b="0" i="0" u="none" strike="noStrike" cap="none">
              <a:solidFill>
                <a:srgbClr val="002060"/>
              </a:solidFill>
              <a:latin typeface="Arial Narrow"/>
              <a:ea typeface="Arial Narrow"/>
              <a:cs typeface="Arial Narrow"/>
              <a:sym typeface="Arial Narrow"/>
            </a:endParaRPr>
          </a:p>
          <a:p>
            <a:pPr marL="0" marR="0" lvl="0" indent="0" algn="just" rtl="0">
              <a:lnSpc>
                <a:spcPct val="90000"/>
              </a:lnSpc>
              <a:spcBef>
                <a:spcPts val="1000"/>
              </a:spcBef>
              <a:spcAft>
                <a:spcPts val="0"/>
              </a:spcAft>
              <a:buClr>
                <a:srgbClr val="000000"/>
              </a:buClr>
              <a:buSzPts val="2000"/>
              <a:buFont typeface="Arial"/>
              <a:buNone/>
            </a:pPr>
            <a:endParaRPr sz="2000" b="1" i="0" u="none" strike="noStrike" cap="none">
              <a:solidFill>
                <a:srgbClr val="002060"/>
              </a:solidFill>
              <a:latin typeface="Arial Narrow"/>
              <a:ea typeface="Arial Narrow"/>
              <a:cs typeface="Arial Narrow"/>
              <a:sym typeface="Arial Narrow"/>
            </a:endParaRPr>
          </a:p>
          <a:p>
            <a:pPr marL="0" marR="0" lvl="0" indent="0" algn="l" rtl="0">
              <a:lnSpc>
                <a:spcPct val="100000"/>
              </a:lnSpc>
              <a:spcBef>
                <a:spcPts val="0"/>
              </a:spcBef>
              <a:spcAft>
                <a:spcPts val="0"/>
              </a:spcAft>
              <a:buClr>
                <a:srgbClr val="000000"/>
              </a:buClr>
              <a:buSzPts val="1400"/>
              <a:buFont typeface="Arial"/>
              <a:buNone/>
            </a:pPr>
            <a:br>
              <a:rPr lang="fr-FR" sz="1400" b="0" i="0" u="none" strike="noStrike" cap="none">
                <a:solidFill>
                  <a:schemeClr val="dk1"/>
                </a:solidFill>
                <a:latin typeface="Arial"/>
                <a:ea typeface="Arial"/>
                <a:cs typeface="Arial"/>
                <a:sym typeface="Arial"/>
              </a:rPr>
            </a:br>
            <a:endParaRPr sz="1400" b="0" i="0" u="none" strike="noStrike" cap="none">
              <a:solidFill>
                <a:schemeClr val="dk1"/>
              </a:solidFill>
              <a:latin typeface="Arial"/>
              <a:ea typeface="Arial"/>
              <a:cs typeface="Arial"/>
              <a:sym typeface="Arial"/>
            </a:endParaRPr>
          </a:p>
        </p:txBody>
      </p:sp>
      <p:sp>
        <p:nvSpPr>
          <p:cNvPr id="277" name="Google Shape;277;p50"/>
          <p:cNvSpPr txBox="1"/>
          <p:nvPr/>
        </p:nvSpPr>
        <p:spPr>
          <a:xfrm>
            <a:off x="0" y="315100"/>
            <a:ext cx="9144000" cy="969466"/>
          </a:xfrm>
          <a:prstGeom prst="rect">
            <a:avLst/>
          </a:prstGeom>
          <a:solidFill>
            <a:schemeClr val="accent1"/>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6000"/>
              <a:buFont typeface="Arial"/>
              <a:buNone/>
            </a:pPr>
            <a:r>
              <a:rPr lang="fr-FR" sz="5100" b="1" i="0" u="none" strike="noStrike" cap="none">
                <a:solidFill>
                  <a:schemeClr val="lt1"/>
                </a:solidFill>
                <a:latin typeface="Bebas Neue"/>
                <a:ea typeface="Bebas Neue"/>
                <a:cs typeface="Bebas Neue"/>
                <a:sym typeface="Bebas Neue"/>
              </a:rPr>
              <a:t>Objectifs PÉDAGOGIQUES – Session 1</a:t>
            </a:r>
            <a:endParaRPr sz="6300" b="1" i="0" u="none" strike="noStrike" cap="none">
              <a:solidFill>
                <a:schemeClr val="lt1"/>
              </a:solidFill>
              <a:latin typeface="Bebas Neue"/>
              <a:ea typeface="Bebas Neue"/>
              <a:cs typeface="Bebas Neue"/>
              <a:sym typeface="Bebas Neue"/>
            </a:endParaRPr>
          </a:p>
        </p:txBody>
      </p:sp>
      <p:sp>
        <p:nvSpPr>
          <p:cNvPr id="278" name="Google Shape;278;p50"/>
          <p:cNvSpPr/>
          <p:nvPr/>
        </p:nvSpPr>
        <p:spPr>
          <a:xfrm>
            <a:off x="541314" y="1676159"/>
            <a:ext cx="8239431" cy="4348859"/>
          </a:xfrm>
          <a:prstGeom prst="rect">
            <a:avLst/>
          </a:prstGeom>
          <a:noFill/>
          <a:ln>
            <a:noFill/>
          </a:ln>
        </p:spPr>
        <p:txBody>
          <a:bodyPr spcFirstLastPara="1" wrap="square" lIns="91425" tIns="45700" rIns="91425" bIns="45700" anchor="t" anchorCtr="0">
            <a:noAutofit/>
          </a:bodyPr>
          <a:lstStyle/>
          <a:p>
            <a:pPr marL="0" marR="0" lvl="0" indent="0" algn="just" rtl="0">
              <a:lnSpc>
                <a:spcPct val="90000"/>
              </a:lnSpc>
              <a:spcBef>
                <a:spcPts val="1000"/>
              </a:spcBef>
              <a:spcAft>
                <a:spcPts val="0"/>
              </a:spcAft>
              <a:buClr>
                <a:srgbClr val="000000"/>
              </a:buClr>
              <a:buSzPts val="2400"/>
              <a:buFont typeface="Arial"/>
              <a:buNone/>
            </a:pPr>
            <a:r>
              <a:rPr lang="fr-FR" sz="2400" b="1" i="0" u="none" strike="noStrike" cap="none">
                <a:solidFill>
                  <a:srgbClr val="002060"/>
                </a:solidFill>
                <a:latin typeface="Arial Narrow"/>
                <a:ea typeface="Arial Narrow"/>
                <a:cs typeface="Arial Narrow"/>
                <a:sym typeface="Arial Narrow"/>
              </a:rPr>
              <a:t>À l’issue de ce module, les participants devront être en mesure de :</a:t>
            </a:r>
            <a:endParaRPr sz="1400" b="0" i="0" u="none" strike="noStrike" cap="none">
              <a:solidFill>
                <a:srgbClr val="000000"/>
              </a:solidFill>
              <a:latin typeface="Arial"/>
              <a:ea typeface="Arial"/>
              <a:cs typeface="Arial"/>
              <a:sym typeface="Arial"/>
            </a:endParaRPr>
          </a:p>
          <a:p>
            <a:pPr marL="0" marR="0" lvl="0" indent="0" algn="just" rtl="0">
              <a:lnSpc>
                <a:spcPct val="90000"/>
              </a:lnSpc>
              <a:spcBef>
                <a:spcPts val="1000"/>
              </a:spcBef>
              <a:spcAft>
                <a:spcPts val="0"/>
              </a:spcAft>
              <a:buClr>
                <a:srgbClr val="000000"/>
              </a:buClr>
              <a:buSzPts val="2800"/>
              <a:buFont typeface="Arial"/>
              <a:buNone/>
            </a:pPr>
            <a:endParaRPr sz="2800" b="0" i="0" u="none" strike="noStrike" cap="none">
              <a:solidFill>
                <a:srgbClr val="000000"/>
              </a:solidFill>
              <a:latin typeface="Arial"/>
              <a:ea typeface="Arial"/>
              <a:cs typeface="Arial"/>
              <a:sym typeface="Arial"/>
            </a:endParaRPr>
          </a:p>
          <a:p>
            <a:pPr marL="457173" marR="0" lvl="0" indent="-457173" algn="just" rtl="0">
              <a:lnSpc>
                <a:spcPct val="90000"/>
              </a:lnSpc>
              <a:spcBef>
                <a:spcPts val="1000"/>
              </a:spcBef>
              <a:spcAft>
                <a:spcPts val="0"/>
              </a:spcAft>
              <a:buClr>
                <a:srgbClr val="002060"/>
              </a:buClr>
              <a:buSzPts val="2800"/>
              <a:buFont typeface="Arial"/>
              <a:buChar char="•"/>
            </a:pPr>
            <a:r>
              <a:rPr lang="fr-FR" sz="2000" b="0" i="0" u="none" strike="noStrike" cap="none">
                <a:solidFill>
                  <a:srgbClr val="002060"/>
                </a:solidFill>
                <a:latin typeface="Arial Narrow"/>
                <a:ea typeface="Arial Narrow"/>
                <a:cs typeface="Arial Narrow"/>
                <a:sym typeface="Arial Narrow"/>
              </a:rPr>
              <a:t>Identifier l’intérêt pour les équipes projets et pour la direction internationale d’une politique SERA</a:t>
            </a:r>
            <a:endParaRPr sz="2000" b="0" i="0" u="none" strike="noStrike" cap="none">
              <a:solidFill>
                <a:srgbClr val="002060"/>
              </a:solidFill>
              <a:latin typeface="Arial Narrow"/>
              <a:ea typeface="Arial Narrow"/>
              <a:cs typeface="Arial Narrow"/>
              <a:sym typeface="Arial Narrow"/>
            </a:endParaRPr>
          </a:p>
          <a:p>
            <a:pPr marL="457173" marR="0" lvl="0" indent="-457173" algn="just" rtl="0">
              <a:lnSpc>
                <a:spcPct val="90000"/>
              </a:lnSpc>
              <a:spcBef>
                <a:spcPts val="1000"/>
              </a:spcBef>
              <a:spcAft>
                <a:spcPts val="0"/>
              </a:spcAft>
              <a:buClr>
                <a:srgbClr val="002060"/>
              </a:buClr>
              <a:buSzPts val="2800"/>
              <a:buFont typeface="Arial"/>
              <a:buChar char="•"/>
            </a:pPr>
            <a:r>
              <a:rPr lang="fr-FR" sz="2000" b="0" i="0" u="none" strike="noStrike" cap="none">
                <a:solidFill>
                  <a:srgbClr val="002060"/>
                </a:solidFill>
                <a:latin typeface="Arial Narrow"/>
                <a:ea typeface="Arial Narrow"/>
                <a:cs typeface="Arial Narrow"/>
                <a:sym typeface="Arial Narrow"/>
              </a:rPr>
              <a:t>Lister les composantes d’un système SERA et leurs définitions. </a:t>
            </a:r>
            <a:endParaRPr sz="2000" b="0" i="0" u="none" strike="noStrike" cap="none">
              <a:solidFill>
                <a:srgbClr val="002060"/>
              </a:solidFill>
              <a:latin typeface="Arial Narrow"/>
              <a:ea typeface="Arial Narrow"/>
              <a:cs typeface="Arial Narrow"/>
              <a:sym typeface="Arial Narrow"/>
            </a:endParaRPr>
          </a:p>
          <a:p>
            <a:pPr marL="457173" marR="0" lvl="0" indent="-457173" algn="just" rtl="0">
              <a:lnSpc>
                <a:spcPct val="90000"/>
              </a:lnSpc>
              <a:spcBef>
                <a:spcPts val="1000"/>
              </a:spcBef>
              <a:spcAft>
                <a:spcPts val="0"/>
              </a:spcAft>
              <a:buClr>
                <a:srgbClr val="002060"/>
              </a:buClr>
              <a:buSzPts val="2800"/>
              <a:buFont typeface="Arial"/>
              <a:buChar char="•"/>
            </a:pPr>
            <a:r>
              <a:rPr lang="fr-FR" sz="2000" b="0" i="0" u="none" strike="noStrike" cap="none">
                <a:solidFill>
                  <a:srgbClr val="002060"/>
                </a:solidFill>
                <a:latin typeface="Arial Narrow"/>
                <a:ea typeface="Arial Narrow"/>
                <a:cs typeface="Arial Narrow"/>
                <a:sym typeface="Arial Narrow"/>
              </a:rPr>
              <a:t>Comprendre des concepts et des enjeux principaux autour du SERA</a:t>
            </a:r>
            <a:endParaRPr sz="2000" b="0" i="0" u="none" strike="noStrike" cap="none">
              <a:solidFill>
                <a:srgbClr val="002060"/>
              </a:solidFill>
              <a:latin typeface="Arial Narrow"/>
              <a:ea typeface="Arial Narrow"/>
              <a:cs typeface="Arial Narrow"/>
              <a:sym typeface="Arial Narrow"/>
            </a:endParaRPr>
          </a:p>
          <a:p>
            <a:pPr marL="457173" marR="0" lvl="0" indent="-457173" algn="just" rtl="0">
              <a:lnSpc>
                <a:spcPct val="90000"/>
              </a:lnSpc>
              <a:spcBef>
                <a:spcPts val="1000"/>
              </a:spcBef>
              <a:spcAft>
                <a:spcPts val="0"/>
              </a:spcAft>
              <a:buClr>
                <a:srgbClr val="002060"/>
              </a:buClr>
              <a:buSzPts val="2800"/>
              <a:buFont typeface="Arial"/>
              <a:buChar char="•"/>
            </a:pPr>
            <a:r>
              <a:rPr lang="fr-FR" sz="2000" b="0" i="0" u="none" strike="noStrike" cap="none">
                <a:solidFill>
                  <a:srgbClr val="002060"/>
                </a:solidFill>
                <a:latin typeface="Arial Narrow"/>
                <a:ea typeface="Arial Narrow"/>
                <a:cs typeface="Arial Narrow"/>
                <a:sym typeface="Arial Narrow"/>
              </a:rPr>
              <a:t>Identifier les processus, les étapes et les outils S&amp;E pour la gestion du projet. </a:t>
            </a:r>
            <a:endParaRPr sz="2000" b="0" i="0" u="none" strike="noStrike" cap="none">
              <a:solidFill>
                <a:srgbClr val="002060"/>
              </a:solidFill>
              <a:latin typeface="Arial Narrow"/>
              <a:ea typeface="Arial Narrow"/>
              <a:cs typeface="Arial Narrow"/>
              <a:sym typeface="Arial Narrow"/>
            </a:endParaRPr>
          </a:p>
          <a:p>
            <a:pPr marL="0" marR="0" lvl="0" indent="0" algn="just" rtl="0">
              <a:lnSpc>
                <a:spcPct val="90000"/>
              </a:lnSpc>
              <a:spcBef>
                <a:spcPts val="1000"/>
              </a:spcBef>
              <a:spcAft>
                <a:spcPts val="0"/>
              </a:spcAft>
              <a:buClr>
                <a:srgbClr val="000000"/>
              </a:buClr>
              <a:buSzPts val="2000"/>
              <a:buFont typeface="Arial"/>
              <a:buNone/>
            </a:pPr>
            <a:endParaRPr sz="2000" b="1" i="0" u="none" strike="noStrike" cap="none">
              <a:solidFill>
                <a:srgbClr val="002060"/>
              </a:solidFill>
              <a:latin typeface="Arial Narrow"/>
              <a:ea typeface="Arial Narrow"/>
              <a:cs typeface="Arial Narrow"/>
              <a:sym typeface="Arial Narrow"/>
            </a:endParaRPr>
          </a:p>
          <a:p>
            <a:pPr marL="0" marR="0" lvl="0" indent="0" algn="just" rtl="0">
              <a:lnSpc>
                <a:spcPct val="90000"/>
              </a:lnSpc>
              <a:spcBef>
                <a:spcPts val="1000"/>
              </a:spcBef>
              <a:spcAft>
                <a:spcPts val="0"/>
              </a:spcAft>
              <a:buClr>
                <a:srgbClr val="000000"/>
              </a:buClr>
              <a:buSzPts val="1600"/>
              <a:buFont typeface="Arial"/>
              <a:buNone/>
            </a:pPr>
            <a:endParaRPr sz="1600" b="0" i="0" u="none" strike="noStrike" cap="none">
              <a:solidFill>
                <a:srgbClr val="002060"/>
              </a:solidFill>
              <a:latin typeface="Arial Narrow"/>
              <a:ea typeface="Arial Narrow"/>
              <a:cs typeface="Arial Narrow"/>
              <a:sym typeface="Arial Narrow"/>
            </a:endParaRPr>
          </a:p>
          <a:p>
            <a:pPr marL="0" marR="0" lvl="0" indent="0" algn="just" rtl="0">
              <a:lnSpc>
                <a:spcPct val="90000"/>
              </a:lnSpc>
              <a:spcBef>
                <a:spcPts val="1000"/>
              </a:spcBef>
              <a:spcAft>
                <a:spcPts val="0"/>
              </a:spcAft>
              <a:buClr>
                <a:srgbClr val="000000"/>
              </a:buClr>
              <a:buSzPts val="2000"/>
              <a:buFont typeface="Arial"/>
              <a:buNone/>
            </a:pPr>
            <a:endParaRPr sz="2000" b="1" i="0" u="none" strike="noStrike" cap="none">
              <a:solidFill>
                <a:srgbClr val="002060"/>
              </a:solidFill>
              <a:latin typeface="Arial Narrow"/>
              <a:ea typeface="Arial Narrow"/>
              <a:cs typeface="Arial Narrow"/>
              <a:sym typeface="Arial Narrow"/>
            </a:endParaRPr>
          </a:p>
          <a:p>
            <a:pPr marL="0" marR="0" lvl="0" indent="0" algn="l" rtl="0">
              <a:lnSpc>
                <a:spcPct val="100000"/>
              </a:lnSpc>
              <a:spcBef>
                <a:spcPts val="0"/>
              </a:spcBef>
              <a:spcAft>
                <a:spcPts val="0"/>
              </a:spcAft>
              <a:buClr>
                <a:srgbClr val="000000"/>
              </a:buClr>
              <a:buSzPts val="1400"/>
              <a:buFont typeface="Arial"/>
              <a:buNone/>
            </a:pPr>
            <a:br>
              <a:rPr lang="fr-FR" sz="1400" b="0" i="0" u="none" strike="noStrike" cap="none">
                <a:solidFill>
                  <a:schemeClr val="dk1"/>
                </a:solidFill>
                <a:latin typeface="Arial"/>
                <a:ea typeface="Arial"/>
                <a:cs typeface="Arial"/>
                <a:sym typeface="Arial"/>
              </a:rPr>
            </a:br>
            <a:endParaRPr sz="1400" b="0" i="0" u="none" strike="noStrike" cap="none">
              <a:solidFill>
                <a:schemeClr val="dk1"/>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283"/>
        <p:cNvGrpSpPr/>
        <p:nvPr/>
      </p:nvGrpSpPr>
      <p:grpSpPr>
        <a:xfrm>
          <a:off x="0" y="0"/>
          <a:ext cx="0" cy="0"/>
          <a:chOff x="0" y="0"/>
          <a:chExt cx="0" cy="0"/>
        </a:xfrm>
      </p:grpSpPr>
      <p:sp>
        <p:nvSpPr>
          <p:cNvPr id="284" name="Google Shape;284;p5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fr-FR" sz="1200" b="0" i="0" u="none" strike="noStrike" cap="none">
                <a:solidFill>
                  <a:srgbClr val="888888"/>
                </a:solidFill>
                <a:latin typeface="Arial"/>
                <a:ea typeface="Arial"/>
                <a:cs typeface="Arial"/>
                <a:sym typeface="Arial"/>
              </a:rPr>
              <a:t>17</a:t>
            </a:fld>
            <a:endParaRPr sz="1200" b="0" i="0" u="none" strike="noStrike" cap="none">
              <a:solidFill>
                <a:srgbClr val="888888"/>
              </a:solidFill>
              <a:latin typeface="Arial"/>
              <a:ea typeface="Arial"/>
              <a:cs typeface="Arial"/>
              <a:sym typeface="Arial"/>
            </a:endParaRPr>
          </a:p>
        </p:txBody>
      </p:sp>
      <p:sp>
        <p:nvSpPr>
          <p:cNvPr id="285" name="Google Shape;285;p51"/>
          <p:cNvSpPr txBox="1"/>
          <p:nvPr/>
        </p:nvSpPr>
        <p:spPr>
          <a:xfrm>
            <a:off x="843150" y="1825080"/>
            <a:ext cx="7457700" cy="1015632"/>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6000"/>
              <a:buFont typeface="Arial"/>
              <a:buNone/>
            </a:pPr>
            <a:r>
              <a:rPr lang="fr-FR" sz="5400" b="1" i="0" u="none" strike="noStrike" cap="none">
                <a:solidFill>
                  <a:srgbClr val="FFFFFF"/>
                </a:solidFill>
                <a:latin typeface="Bebas Neue"/>
                <a:ea typeface="Bebas Neue"/>
                <a:cs typeface="Bebas Neue"/>
                <a:sym typeface="Bebas Neue"/>
              </a:rPr>
              <a:t>INTÉRÊT DU SERA POUR ACTEI</a:t>
            </a:r>
            <a:endParaRPr sz="5400" b="1" i="0" u="none" strike="noStrike" cap="none">
              <a:solidFill>
                <a:srgbClr val="FFFFFF"/>
              </a:solidFill>
              <a:latin typeface="Bebas Neue"/>
              <a:ea typeface="Bebas Neue"/>
              <a:cs typeface="Bebas Neue"/>
              <a:sym typeface="Bebas Neue"/>
            </a:endParaRPr>
          </a:p>
        </p:txBody>
      </p:sp>
      <p:grpSp>
        <p:nvGrpSpPr>
          <p:cNvPr id="286" name="Google Shape;286;p51"/>
          <p:cNvGrpSpPr/>
          <p:nvPr/>
        </p:nvGrpSpPr>
        <p:grpSpPr>
          <a:xfrm>
            <a:off x="3624045" y="4947747"/>
            <a:ext cx="1895970" cy="1773731"/>
            <a:chOff x="3137400" y="1009650"/>
            <a:chExt cx="2869204" cy="2708400"/>
          </a:xfrm>
        </p:grpSpPr>
        <p:sp>
          <p:nvSpPr>
            <p:cNvPr id="287" name="Google Shape;287;p51"/>
            <p:cNvSpPr txBox="1"/>
            <p:nvPr/>
          </p:nvSpPr>
          <p:spPr>
            <a:xfrm>
              <a:off x="3137404" y="1009650"/>
              <a:ext cx="2869200" cy="2708400"/>
            </a:xfrm>
            <a:prstGeom prst="rect">
              <a:avLst/>
            </a:prstGeom>
            <a:solidFill>
              <a:schemeClr val="lt1"/>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200"/>
                <a:buFont typeface="Arial"/>
                <a:buNone/>
              </a:pPr>
              <a:endParaRPr sz="3200" b="0" i="0" u="none" strike="noStrike" cap="none">
                <a:solidFill>
                  <a:srgbClr val="262775"/>
                </a:solidFill>
                <a:latin typeface="Arial"/>
                <a:ea typeface="Arial"/>
                <a:cs typeface="Arial"/>
                <a:sym typeface="Arial"/>
              </a:endParaRPr>
            </a:p>
          </p:txBody>
        </p:sp>
        <p:pic>
          <p:nvPicPr>
            <p:cNvPr id="288" name="Google Shape;288;p51"/>
            <p:cNvPicPr preferRelativeResize="0"/>
            <p:nvPr/>
          </p:nvPicPr>
          <p:blipFill rotWithShape="1">
            <a:blip r:embed="rId3">
              <a:alphaModFix/>
            </a:blip>
            <a:srcRect/>
            <a:stretch/>
          </p:blipFill>
          <p:spPr>
            <a:xfrm>
              <a:off x="3137400" y="1009650"/>
              <a:ext cx="2869200" cy="2704085"/>
            </a:xfrm>
            <a:prstGeom prst="rect">
              <a:avLst/>
            </a:prstGeom>
            <a:noFill/>
            <a:ln>
              <a:noFill/>
            </a:ln>
          </p:spPr>
        </p:pic>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5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18</a:t>
            </a:fld>
            <a:endParaRPr/>
          </a:p>
        </p:txBody>
      </p:sp>
      <p:sp>
        <p:nvSpPr>
          <p:cNvPr id="295" name="Google Shape;295;p52"/>
          <p:cNvSpPr/>
          <p:nvPr/>
        </p:nvSpPr>
        <p:spPr>
          <a:xfrm>
            <a:off x="628996" y="2290227"/>
            <a:ext cx="6991004" cy="52322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br>
              <a:rPr lang="fr-FR" sz="1400" b="0" i="0" u="none" strike="noStrike" cap="none">
                <a:solidFill>
                  <a:schemeClr val="lt1"/>
                </a:solidFill>
                <a:latin typeface="Arial"/>
                <a:ea typeface="Arial"/>
                <a:cs typeface="Arial"/>
                <a:sym typeface="Arial"/>
              </a:rPr>
            </a:br>
            <a:endParaRPr sz="1400" b="0" i="0" u="none" strike="noStrike" cap="none">
              <a:solidFill>
                <a:schemeClr val="lt1"/>
              </a:solidFill>
              <a:latin typeface="Arial"/>
              <a:ea typeface="Arial"/>
              <a:cs typeface="Arial"/>
              <a:sym typeface="Arial"/>
            </a:endParaRPr>
          </a:p>
        </p:txBody>
      </p:sp>
      <p:sp>
        <p:nvSpPr>
          <p:cNvPr id="296" name="Google Shape;296;p52"/>
          <p:cNvSpPr txBox="1"/>
          <p:nvPr/>
        </p:nvSpPr>
        <p:spPr>
          <a:xfrm>
            <a:off x="0" y="315100"/>
            <a:ext cx="9144000" cy="969466"/>
          </a:xfrm>
          <a:prstGeom prst="rect">
            <a:avLst/>
          </a:prstGeom>
          <a:solidFill>
            <a:schemeClr val="accent1"/>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6000"/>
              <a:buFont typeface="Arial"/>
              <a:buNone/>
            </a:pPr>
            <a:r>
              <a:rPr lang="fr-FR" sz="5100" b="1" i="0" u="none" strike="noStrike" cap="none">
                <a:solidFill>
                  <a:schemeClr val="lt1"/>
                </a:solidFill>
                <a:latin typeface="Bebas Neue"/>
                <a:ea typeface="Bebas Neue"/>
                <a:cs typeface="Bebas Neue"/>
                <a:sym typeface="Bebas Neue"/>
              </a:rPr>
              <a:t>POURQUOI UNE POLITIQUE SERA?</a:t>
            </a:r>
            <a:endParaRPr sz="6300" b="1" i="0" u="none" strike="noStrike" cap="none">
              <a:solidFill>
                <a:schemeClr val="lt1"/>
              </a:solidFill>
              <a:latin typeface="Bebas Neue"/>
              <a:ea typeface="Bebas Neue"/>
              <a:cs typeface="Bebas Neue"/>
              <a:sym typeface="Bebas Neue"/>
            </a:endParaRPr>
          </a:p>
        </p:txBody>
      </p:sp>
      <p:pic>
        <p:nvPicPr>
          <p:cNvPr id="297" name="Google Shape;297;p52" descr="Une image contenant noir, obscurité&#10;&#10;Description générée automatiquement"/>
          <p:cNvPicPr preferRelativeResize="0"/>
          <p:nvPr/>
        </p:nvPicPr>
        <p:blipFill rotWithShape="1">
          <a:blip r:embed="rId3">
            <a:alphaModFix/>
          </a:blip>
          <a:srcRect/>
          <a:stretch/>
        </p:blipFill>
        <p:spPr>
          <a:xfrm>
            <a:off x="3739132" y="2680224"/>
            <a:ext cx="1527135" cy="1527135"/>
          </a:xfrm>
          <a:prstGeom prst="rect">
            <a:avLst/>
          </a:prstGeom>
          <a:noFill/>
          <a:ln>
            <a:noFill/>
          </a:ln>
        </p:spPr>
      </p:pic>
      <p:sp>
        <p:nvSpPr>
          <p:cNvPr id="298" name="Google Shape;298;p52"/>
          <p:cNvSpPr txBox="1"/>
          <p:nvPr/>
        </p:nvSpPr>
        <p:spPr>
          <a:xfrm>
            <a:off x="4356970" y="5762356"/>
            <a:ext cx="2444663" cy="646331"/>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Clr>
                <a:srgbClr val="000000"/>
              </a:buClr>
              <a:buSzPts val="2000"/>
              <a:buFont typeface="Arial"/>
              <a:buNone/>
            </a:pPr>
            <a:r>
              <a:rPr lang="fr-FR" sz="2000" b="1" i="0" u="none" strike="noStrike" cap="none">
                <a:solidFill>
                  <a:srgbClr val="002060"/>
                </a:solidFill>
                <a:latin typeface="Arial Narrow"/>
                <a:ea typeface="Arial Narrow"/>
                <a:cs typeface="Arial Narrow"/>
                <a:sym typeface="Arial Narrow"/>
              </a:rPr>
              <a:t>Vous avez 10 mins pour échanger</a:t>
            </a:r>
            <a:r>
              <a:rPr lang="fr-FR" sz="1400" b="1" i="0" u="none" strike="noStrike" cap="none">
                <a:solidFill>
                  <a:srgbClr val="002060"/>
                </a:solidFill>
                <a:latin typeface="Arial Narrow"/>
                <a:ea typeface="Arial Narrow"/>
                <a:cs typeface="Arial Narrow"/>
                <a:sym typeface="Arial Narrow"/>
              </a:rPr>
              <a:t>.</a:t>
            </a:r>
            <a:endParaRPr sz="1800" b="1" i="0" u="none" strike="noStrike" cap="none">
              <a:solidFill>
                <a:srgbClr val="000000"/>
              </a:solidFill>
              <a:latin typeface="Arial"/>
              <a:ea typeface="Arial"/>
              <a:cs typeface="Arial"/>
              <a:sym typeface="Arial"/>
            </a:endParaRPr>
          </a:p>
        </p:txBody>
      </p:sp>
      <p:pic>
        <p:nvPicPr>
          <p:cNvPr id="299" name="Google Shape;299;p52" descr="Une image contenant noir, obscurité&#10;&#10;Description générée automatiquement"/>
          <p:cNvPicPr preferRelativeResize="0"/>
          <p:nvPr/>
        </p:nvPicPr>
        <p:blipFill rotWithShape="1">
          <a:blip r:embed="rId4">
            <a:alphaModFix/>
          </a:blip>
          <a:srcRect/>
          <a:stretch/>
        </p:blipFill>
        <p:spPr>
          <a:xfrm>
            <a:off x="6910193" y="5762356"/>
            <a:ext cx="697282" cy="697282"/>
          </a:xfrm>
          <a:prstGeom prst="rect">
            <a:avLst/>
          </a:prstGeom>
          <a:noFill/>
          <a:ln>
            <a:noFill/>
          </a:ln>
        </p:spPr>
      </p:pic>
      <p:sp>
        <p:nvSpPr>
          <p:cNvPr id="300" name="Google Shape;300;p52"/>
          <p:cNvSpPr txBox="1"/>
          <p:nvPr/>
        </p:nvSpPr>
        <p:spPr>
          <a:xfrm>
            <a:off x="762714" y="1936314"/>
            <a:ext cx="2056363" cy="615523"/>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6000"/>
              <a:buFont typeface="Arial"/>
              <a:buNone/>
            </a:pPr>
            <a:r>
              <a:rPr lang="fr-FR" sz="2800" b="1" i="0" u="none" strike="noStrike" cap="none">
                <a:solidFill>
                  <a:schemeClr val="dk2"/>
                </a:solidFill>
                <a:latin typeface="Bebas Neue"/>
                <a:ea typeface="Bebas Neue"/>
                <a:cs typeface="Bebas Neue"/>
                <a:sym typeface="Bebas Neue"/>
              </a:rPr>
              <a:t>GROUPE</a:t>
            </a:r>
            <a:endParaRPr sz="2800" b="0" i="0" u="none" strike="noStrike" cap="none">
              <a:solidFill>
                <a:schemeClr val="dk2"/>
              </a:solidFill>
              <a:latin typeface="Bebas Neue"/>
              <a:ea typeface="Bebas Neue"/>
              <a:cs typeface="Bebas Neue"/>
              <a:sym typeface="Bebas Neue"/>
            </a:endParaRPr>
          </a:p>
        </p:txBody>
      </p:sp>
      <p:sp>
        <p:nvSpPr>
          <p:cNvPr id="301" name="Google Shape;301;p52"/>
          <p:cNvSpPr/>
          <p:nvPr/>
        </p:nvSpPr>
        <p:spPr>
          <a:xfrm>
            <a:off x="232246" y="2475361"/>
            <a:ext cx="3117300" cy="1975800"/>
          </a:xfrm>
          <a:prstGeom prst="wedgeEllipseCallout">
            <a:avLst>
              <a:gd name="adj1" fmla="val 16537"/>
              <a:gd name="adj2" fmla="val 62500"/>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fr-FR" sz="1400" b="0" i="0" u="none" strike="noStrike" cap="none">
                <a:solidFill>
                  <a:schemeClr val="lt1"/>
                </a:solidFill>
                <a:latin typeface="Arial"/>
                <a:ea typeface="Arial"/>
                <a:cs typeface="Arial"/>
                <a:sym typeface="Arial"/>
              </a:rPr>
              <a:t>En groupe identifiez pourquoi il est nécessaire d’avoir une politique SERA propre à votre organisation - objectifs?</a:t>
            </a: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5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19</a:t>
            </a:fld>
            <a:endParaRPr/>
          </a:p>
        </p:txBody>
      </p:sp>
      <p:sp>
        <p:nvSpPr>
          <p:cNvPr id="308" name="Google Shape;308;p53"/>
          <p:cNvSpPr/>
          <p:nvPr/>
        </p:nvSpPr>
        <p:spPr>
          <a:xfrm>
            <a:off x="628996" y="2290227"/>
            <a:ext cx="6991004" cy="52322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br>
              <a:rPr lang="fr-FR" sz="1400" b="0" i="0" u="none" strike="noStrike" cap="none">
                <a:solidFill>
                  <a:schemeClr val="lt1"/>
                </a:solidFill>
                <a:latin typeface="Arial"/>
                <a:ea typeface="Arial"/>
                <a:cs typeface="Arial"/>
                <a:sym typeface="Arial"/>
              </a:rPr>
            </a:br>
            <a:endParaRPr sz="1400" b="0" i="0" u="none" strike="noStrike" cap="none">
              <a:solidFill>
                <a:schemeClr val="lt1"/>
              </a:solidFill>
              <a:latin typeface="Arial"/>
              <a:ea typeface="Arial"/>
              <a:cs typeface="Arial"/>
              <a:sym typeface="Arial"/>
            </a:endParaRPr>
          </a:p>
        </p:txBody>
      </p:sp>
      <p:sp>
        <p:nvSpPr>
          <p:cNvPr id="309" name="Google Shape;309;p53"/>
          <p:cNvSpPr txBox="1"/>
          <p:nvPr/>
        </p:nvSpPr>
        <p:spPr>
          <a:xfrm>
            <a:off x="298433" y="523988"/>
            <a:ext cx="8229000" cy="1061799"/>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6000"/>
              <a:buFont typeface="Arial"/>
              <a:buNone/>
            </a:pPr>
            <a:r>
              <a:rPr lang="fr-FR" sz="5700" b="1" i="0" u="none" strike="noStrike" cap="none">
                <a:solidFill>
                  <a:schemeClr val="dk2"/>
                </a:solidFill>
                <a:latin typeface="Bebas Neue"/>
                <a:ea typeface="Bebas Neue"/>
                <a:cs typeface="Bebas Neue"/>
                <a:sym typeface="Bebas Neue"/>
              </a:rPr>
              <a:t>POURQUOI UNE POLITIQUE SERA ?</a:t>
            </a:r>
            <a:endParaRPr sz="5700" b="0" i="0" u="none" strike="noStrike" cap="none">
              <a:solidFill>
                <a:schemeClr val="dk2"/>
              </a:solidFill>
              <a:latin typeface="Bebas Neue"/>
              <a:ea typeface="Bebas Neue"/>
              <a:cs typeface="Bebas Neue"/>
              <a:sym typeface="Bebas Neue"/>
            </a:endParaRPr>
          </a:p>
        </p:txBody>
      </p:sp>
      <p:sp>
        <p:nvSpPr>
          <p:cNvPr id="310" name="Google Shape;310;p53"/>
          <p:cNvSpPr/>
          <p:nvPr/>
        </p:nvSpPr>
        <p:spPr>
          <a:xfrm>
            <a:off x="2639604" y="3213984"/>
            <a:ext cx="2071538" cy="1049411"/>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fr-FR" sz="1200" b="0" i="0" u="none" strike="noStrike" cap="none">
                <a:solidFill>
                  <a:schemeClr val="dk1"/>
                </a:solidFill>
                <a:latin typeface="Raleway"/>
                <a:ea typeface="Raleway"/>
                <a:cs typeface="Raleway"/>
                <a:sym typeface="Raleway"/>
              </a:rPr>
              <a:t>Harmoniser nos pratiques et en capitaliser sur notre savoir-faire, pour maximiser l’impact de nos interventions éducatives.  </a:t>
            </a:r>
            <a:br>
              <a:rPr lang="fr-FR" sz="1600" b="0" i="0" u="none" strike="noStrike" cap="none">
                <a:solidFill>
                  <a:schemeClr val="dk1"/>
                </a:solidFill>
                <a:latin typeface="Raleway"/>
                <a:ea typeface="Raleway"/>
                <a:cs typeface="Raleway"/>
                <a:sym typeface="Raleway"/>
              </a:rPr>
            </a:br>
            <a:endParaRPr sz="1600" b="0" i="0" u="none" strike="noStrike" cap="none">
              <a:solidFill>
                <a:schemeClr val="dk1"/>
              </a:solidFill>
              <a:latin typeface="Raleway"/>
              <a:ea typeface="Raleway"/>
              <a:cs typeface="Raleway"/>
              <a:sym typeface="Raleway"/>
            </a:endParaRPr>
          </a:p>
          <a:p>
            <a:pPr marL="0" marR="0" lvl="0" indent="0" algn="ctr" rtl="0">
              <a:lnSpc>
                <a:spcPct val="100000"/>
              </a:lnSpc>
              <a:spcBef>
                <a:spcPts val="0"/>
              </a:spcBef>
              <a:spcAft>
                <a:spcPts val="0"/>
              </a:spcAft>
              <a:buClr>
                <a:srgbClr val="000000"/>
              </a:buClr>
              <a:buSzPts val="1400"/>
              <a:buFont typeface="Arial"/>
              <a:buNone/>
            </a:pPr>
            <a:br>
              <a:rPr lang="fr-FR" sz="1400" b="0" i="0" u="none" strike="noStrike" cap="none">
                <a:solidFill>
                  <a:schemeClr val="dk1"/>
                </a:solidFill>
                <a:latin typeface="Raleway"/>
                <a:ea typeface="Raleway"/>
                <a:cs typeface="Raleway"/>
                <a:sym typeface="Raleway"/>
              </a:rPr>
            </a:br>
            <a:endParaRPr sz="1400" b="0" i="0" u="none" strike="noStrike" cap="none">
              <a:solidFill>
                <a:schemeClr val="dk1"/>
              </a:solidFill>
              <a:latin typeface="Raleway"/>
              <a:ea typeface="Raleway"/>
              <a:cs typeface="Raleway"/>
              <a:sym typeface="Raleway"/>
            </a:endParaRPr>
          </a:p>
        </p:txBody>
      </p:sp>
      <p:sp>
        <p:nvSpPr>
          <p:cNvPr id="311" name="Google Shape;311;p53"/>
          <p:cNvSpPr/>
          <p:nvPr/>
        </p:nvSpPr>
        <p:spPr>
          <a:xfrm>
            <a:off x="4780554" y="3213984"/>
            <a:ext cx="2196082" cy="154802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fr-FR" sz="1200" b="0" i="0" u="none" strike="noStrike" cap="none">
                <a:solidFill>
                  <a:schemeClr val="dk1"/>
                </a:solidFill>
                <a:latin typeface="Raleway"/>
                <a:ea typeface="Raleway"/>
                <a:cs typeface="Raleway"/>
                <a:sym typeface="Raleway"/>
              </a:rPr>
              <a:t>S’appuyer sur les enseignements tirés de nos interventions et sur les standards du secteur de la solidarité internationale, pour garantir la qualité, l’efficacité et l’impact de nos actions. </a:t>
            </a:r>
            <a:br>
              <a:rPr lang="fr-FR" sz="1600" b="0" i="0" u="none" strike="noStrike" cap="none">
                <a:solidFill>
                  <a:schemeClr val="dk1"/>
                </a:solidFill>
                <a:latin typeface="Raleway"/>
                <a:ea typeface="Raleway"/>
                <a:cs typeface="Raleway"/>
                <a:sym typeface="Raleway"/>
              </a:rPr>
            </a:br>
            <a:endParaRPr sz="1600" b="0" i="0" u="none" strike="noStrike" cap="none">
              <a:solidFill>
                <a:schemeClr val="dk1"/>
              </a:solidFill>
              <a:latin typeface="Raleway"/>
              <a:ea typeface="Raleway"/>
              <a:cs typeface="Raleway"/>
              <a:sym typeface="Raleway"/>
            </a:endParaRPr>
          </a:p>
          <a:p>
            <a:pPr marL="0" marR="0" lvl="0" indent="0" algn="ctr" rtl="0">
              <a:lnSpc>
                <a:spcPct val="100000"/>
              </a:lnSpc>
              <a:spcBef>
                <a:spcPts val="0"/>
              </a:spcBef>
              <a:spcAft>
                <a:spcPts val="0"/>
              </a:spcAft>
              <a:buClr>
                <a:srgbClr val="000000"/>
              </a:buClr>
              <a:buSzPts val="1400"/>
              <a:buFont typeface="Arial"/>
              <a:buNone/>
            </a:pPr>
            <a:br>
              <a:rPr lang="fr-FR" sz="1400" b="0" i="0" u="none" strike="noStrike" cap="none">
                <a:solidFill>
                  <a:schemeClr val="dk1"/>
                </a:solidFill>
                <a:latin typeface="Raleway"/>
                <a:ea typeface="Raleway"/>
                <a:cs typeface="Raleway"/>
                <a:sym typeface="Raleway"/>
              </a:rPr>
            </a:br>
            <a:endParaRPr sz="1400" b="0" i="0" u="none" strike="noStrike" cap="none">
              <a:solidFill>
                <a:schemeClr val="dk1"/>
              </a:solidFill>
              <a:latin typeface="Raleway"/>
              <a:ea typeface="Raleway"/>
              <a:cs typeface="Raleway"/>
              <a:sym typeface="Raleway"/>
            </a:endParaRPr>
          </a:p>
        </p:txBody>
      </p:sp>
      <p:sp>
        <p:nvSpPr>
          <p:cNvPr id="312" name="Google Shape;312;p53"/>
          <p:cNvSpPr/>
          <p:nvPr/>
        </p:nvSpPr>
        <p:spPr>
          <a:xfrm>
            <a:off x="7031043" y="3213984"/>
            <a:ext cx="2112957" cy="13851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fr-FR" sz="1200" b="0" i="0" u="none" strike="noStrike" cap="none">
                <a:solidFill>
                  <a:schemeClr val="dk1"/>
                </a:solidFill>
                <a:latin typeface="Raleway"/>
                <a:ea typeface="Raleway"/>
                <a:cs typeface="Raleway"/>
                <a:sym typeface="Raleway"/>
              </a:rPr>
              <a:t>Formaliser les engagements de l'organisation pour ancrer la culture du SERA au sein des équipes et parties prenantes de l'organisation.</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br>
              <a:rPr lang="fr-FR" sz="1600" b="0" i="0" u="none" strike="noStrike" cap="none">
                <a:solidFill>
                  <a:schemeClr val="dk1"/>
                </a:solidFill>
                <a:latin typeface="Raleway"/>
                <a:ea typeface="Raleway"/>
                <a:cs typeface="Raleway"/>
                <a:sym typeface="Raleway"/>
              </a:rPr>
            </a:br>
            <a:endParaRPr sz="1600" b="0" i="0" u="none" strike="noStrike" cap="none">
              <a:solidFill>
                <a:schemeClr val="dk1"/>
              </a:solidFill>
              <a:latin typeface="Raleway"/>
              <a:ea typeface="Raleway"/>
              <a:cs typeface="Raleway"/>
              <a:sym typeface="Raleway"/>
            </a:endParaRPr>
          </a:p>
          <a:p>
            <a:pPr marL="0" marR="0" lvl="0" indent="0" algn="ctr" rtl="0">
              <a:lnSpc>
                <a:spcPct val="100000"/>
              </a:lnSpc>
              <a:spcBef>
                <a:spcPts val="0"/>
              </a:spcBef>
              <a:spcAft>
                <a:spcPts val="0"/>
              </a:spcAft>
              <a:buClr>
                <a:srgbClr val="000000"/>
              </a:buClr>
              <a:buSzPts val="1400"/>
              <a:buFont typeface="Arial"/>
              <a:buNone/>
            </a:pPr>
            <a:br>
              <a:rPr lang="fr-FR" sz="1400" b="0" i="0" u="none" strike="noStrike" cap="none">
                <a:solidFill>
                  <a:schemeClr val="dk1"/>
                </a:solidFill>
                <a:latin typeface="Raleway"/>
                <a:ea typeface="Raleway"/>
                <a:cs typeface="Raleway"/>
                <a:sym typeface="Raleway"/>
              </a:rPr>
            </a:br>
            <a:endParaRPr sz="1400" b="0" i="0" u="none" strike="noStrike" cap="none">
              <a:solidFill>
                <a:schemeClr val="dk1"/>
              </a:solidFill>
              <a:latin typeface="Raleway"/>
              <a:ea typeface="Raleway"/>
              <a:cs typeface="Raleway"/>
              <a:sym typeface="Raleway"/>
            </a:endParaRPr>
          </a:p>
        </p:txBody>
      </p:sp>
      <p:pic>
        <p:nvPicPr>
          <p:cNvPr id="313" name="Google Shape;313;p53"/>
          <p:cNvPicPr preferRelativeResize="0"/>
          <p:nvPr/>
        </p:nvPicPr>
        <p:blipFill rotWithShape="1">
          <a:blip r:embed="rId3">
            <a:alphaModFix/>
          </a:blip>
          <a:srcRect/>
          <a:stretch/>
        </p:blipFill>
        <p:spPr>
          <a:xfrm>
            <a:off x="3185065" y="2033384"/>
            <a:ext cx="951113" cy="951113"/>
          </a:xfrm>
          <a:prstGeom prst="rect">
            <a:avLst/>
          </a:prstGeom>
          <a:noFill/>
          <a:ln>
            <a:noFill/>
          </a:ln>
        </p:spPr>
      </p:pic>
      <p:pic>
        <p:nvPicPr>
          <p:cNvPr id="314" name="Google Shape;314;p53"/>
          <p:cNvPicPr preferRelativeResize="0"/>
          <p:nvPr/>
        </p:nvPicPr>
        <p:blipFill rotWithShape="1">
          <a:blip r:embed="rId3">
            <a:alphaModFix/>
          </a:blip>
          <a:srcRect/>
          <a:stretch/>
        </p:blipFill>
        <p:spPr>
          <a:xfrm>
            <a:off x="5377319" y="1986324"/>
            <a:ext cx="951113" cy="951113"/>
          </a:xfrm>
          <a:prstGeom prst="rect">
            <a:avLst/>
          </a:prstGeom>
          <a:noFill/>
          <a:ln>
            <a:noFill/>
          </a:ln>
        </p:spPr>
      </p:pic>
      <p:pic>
        <p:nvPicPr>
          <p:cNvPr id="315" name="Google Shape;315;p53"/>
          <p:cNvPicPr preferRelativeResize="0"/>
          <p:nvPr/>
        </p:nvPicPr>
        <p:blipFill rotWithShape="1">
          <a:blip r:embed="rId3">
            <a:alphaModFix/>
          </a:blip>
          <a:srcRect/>
          <a:stretch/>
        </p:blipFill>
        <p:spPr>
          <a:xfrm>
            <a:off x="7581486" y="2018155"/>
            <a:ext cx="951113" cy="951113"/>
          </a:xfrm>
          <a:prstGeom prst="rect">
            <a:avLst/>
          </a:prstGeom>
          <a:noFill/>
          <a:ln>
            <a:noFill/>
          </a:ln>
        </p:spPr>
      </p:pic>
      <p:sp>
        <p:nvSpPr>
          <p:cNvPr id="316" name="Google Shape;316;p53"/>
          <p:cNvSpPr txBox="1"/>
          <p:nvPr/>
        </p:nvSpPr>
        <p:spPr>
          <a:xfrm>
            <a:off x="2164305" y="5574111"/>
            <a:ext cx="5093673"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fr-FR" sz="1200" b="0" i="0" u="none" strike="noStrike" cap="none">
                <a:solidFill>
                  <a:schemeClr val="dk1"/>
                </a:solidFill>
                <a:latin typeface="Raleway"/>
                <a:ea typeface="Raleway"/>
                <a:cs typeface="Raleway"/>
                <a:sym typeface="Raleway"/>
              </a:rPr>
              <a:t>Cette politique affirme le caractère obligatoire de l’utilisation et du respect du système de Suivi Évaluation d’Action Education. Ce système s’impose à tous les projets et vient remplacer les processus et outils qui avaient pu être développés par les régions et/ou pays. </a:t>
            </a:r>
            <a:endParaRPr sz="1200" b="0" i="0" u="none" strike="noStrike" cap="none">
              <a:solidFill>
                <a:schemeClr val="dk1"/>
              </a:solidFill>
              <a:latin typeface="Raleway"/>
              <a:ea typeface="Raleway"/>
              <a:cs typeface="Raleway"/>
              <a:sym typeface="Raleway"/>
            </a:endParaRPr>
          </a:p>
        </p:txBody>
      </p:sp>
      <p:sp>
        <p:nvSpPr>
          <p:cNvPr id="317" name="Google Shape;317;p53"/>
          <p:cNvSpPr/>
          <p:nvPr/>
        </p:nvSpPr>
        <p:spPr>
          <a:xfrm>
            <a:off x="292998" y="3182933"/>
            <a:ext cx="2071538" cy="1049411"/>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fr-FR" sz="1200" b="0" i="0" u="none" strike="noStrike" cap="none">
                <a:solidFill>
                  <a:schemeClr val="dk1"/>
                </a:solidFill>
                <a:latin typeface="Raleway"/>
                <a:ea typeface="Raleway"/>
                <a:cs typeface="Raleway"/>
                <a:sym typeface="Raleway"/>
              </a:rPr>
              <a:t>Élément du pilotage des opérations et pour traduire les valeurs de transparence dans la prise de décision et de redevabilité envers les personnes que nous servons ainsi que nos partenaires, donateurs de toutes natures. </a:t>
            </a:r>
            <a:br>
              <a:rPr lang="fr-FR" sz="1600" b="0" i="0" u="none" strike="noStrike" cap="none">
                <a:solidFill>
                  <a:schemeClr val="dk1"/>
                </a:solidFill>
                <a:latin typeface="Raleway"/>
                <a:ea typeface="Raleway"/>
                <a:cs typeface="Raleway"/>
                <a:sym typeface="Raleway"/>
              </a:rPr>
            </a:br>
            <a:endParaRPr sz="1600" b="0" i="0" u="none" strike="noStrike" cap="none">
              <a:solidFill>
                <a:schemeClr val="dk1"/>
              </a:solidFill>
              <a:latin typeface="Raleway"/>
              <a:ea typeface="Raleway"/>
              <a:cs typeface="Raleway"/>
              <a:sym typeface="Raleway"/>
            </a:endParaRPr>
          </a:p>
          <a:p>
            <a:pPr marL="0" marR="0" lvl="0" indent="0" algn="ctr" rtl="0">
              <a:lnSpc>
                <a:spcPct val="100000"/>
              </a:lnSpc>
              <a:spcBef>
                <a:spcPts val="0"/>
              </a:spcBef>
              <a:spcAft>
                <a:spcPts val="0"/>
              </a:spcAft>
              <a:buClr>
                <a:srgbClr val="000000"/>
              </a:buClr>
              <a:buSzPts val="1400"/>
              <a:buFont typeface="Arial"/>
              <a:buNone/>
            </a:pPr>
            <a:br>
              <a:rPr lang="fr-FR" sz="1400" b="0" i="0" u="none" strike="noStrike" cap="none">
                <a:solidFill>
                  <a:schemeClr val="dk1"/>
                </a:solidFill>
                <a:latin typeface="Raleway"/>
                <a:ea typeface="Raleway"/>
                <a:cs typeface="Raleway"/>
                <a:sym typeface="Raleway"/>
              </a:rPr>
            </a:br>
            <a:endParaRPr sz="1400" b="0" i="0" u="none" strike="noStrike" cap="none">
              <a:solidFill>
                <a:schemeClr val="dk1"/>
              </a:solidFill>
              <a:latin typeface="Raleway"/>
              <a:ea typeface="Raleway"/>
              <a:cs typeface="Raleway"/>
              <a:sym typeface="Raleway"/>
            </a:endParaRPr>
          </a:p>
        </p:txBody>
      </p:sp>
      <p:pic>
        <p:nvPicPr>
          <p:cNvPr id="318" name="Google Shape;318;p53"/>
          <p:cNvPicPr preferRelativeResize="0"/>
          <p:nvPr/>
        </p:nvPicPr>
        <p:blipFill rotWithShape="1">
          <a:blip r:embed="rId3">
            <a:alphaModFix/>
          </a:blip>
          <a:srcRect/>
          <a:stretch/>
        </p:blipFill>
        <p:spPr>
          <a:xfrm>
            <a:off x="980898" y="2061343"/>
            <a:ext cx="951113" cy="951113"/>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03"/>
        <p:cNvGrpSpPr/>
        <p:nvPr/>
      </p:nvGrpSpPr>
      <p:grpSpPr>
        <a:xfrm>
          <a:off x="0" y="0"/>
          <a:ext cx="0" cy="0"/>
          <a:chOff x="0" y="0"/>
          <a:chExt cx="0" cy="0"/>
        </a:xfrm>
      </p:grpSpPr>
      <p:sp>
        <p:nvSpPr>
          <p:cNvPr id="104" name="Google Shape;104;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2</a:t>
            </a:fld>
            <a:endParaRPr/>
          </a:p>
        </p:txBody>
      </p:sp>
      <p:sp>
        <p:nvSpPr>
          <p:cNvPr id="105" name="Google Shape;105;p2"/>
          <p:cNvSpPr txBox="1"/>
          <p:nvPr/>
        </p:nvSpPr>
        <p:spPr>
          <a:xfrm>
            <a:off x="843150" y="1825080"/>
            <a:ext cx="7457700" cy="1015632"/>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6000"/>
              <a:buFont typeface="Arial"/>
              <a:buNone/>
            </a:pPr>
            <a:r>
              <a:rPr lang="fr-FR" sz="5400" b="1" i="0" u="none" strike="noStrike" cap="none" dirty="0">
                <a:solidFill>
                  <a:schemeClr val="lt1"/>
                </a:solidFill>
                <a:latin typeface="Bebas Neue"/>
                <a:ea typeface="Bebas Neue"/>
                <a:cs typeface="Bebas Neue"/>
                <a:sym typeface="Bebas Neue"/>
              </a:rPr>
              <a:t>Introduction à la formation</a:t>
            </a:r>
            <a:endParaRPr sz="5400" b="1" i="0" u="none" strike="noStrike" cap="none" dirty="0">
              <a:solidFill>
                <a:schemeClr val="lt1"/>
              </a:solidFill>
              <a:latin typeface="Bebas Neue"/>
              <a:ea typeface="Bebas Neue"/>
              <a:cs typeface="Bebas Neue"/>
              <a:sym typeface="Bebas Neue"/>
            </a:endParaRPr>
          </a:p>
        </p:txBody>
      </p:sp>
      <p:sp>
        <p:nvSpPr>
          <p:cNvPr id="106" name="Google Shape;106;p2"/>
          <p:cNvSpPr/>
          <p:nvPr/>
        </p:nvSpPr>
        <p:spPr>
          <a:xfrm>
            <a:off x="1575180" y="4260141"/>
            <a:ext cx="5993700" cy="866700"/>
          </a:xfrm>
          <a:prstGeom prst="rect">
            <a:avLst/>
          </a:prstGeom>
          <a:noFill/>
          <a:ln>
            <a:noFill/>
          </a:ln>
        </p:spPr>
        <p:txBody>
          <a:bodyPr spcFirstLastPara="1" wrap="square" lIns="91425" tIns="45700" rIns="91425" bIns="45700" anchor="t" anchorCtr="0">
            <a:noAutofit/>
          </a:bodyPr>
          <a:lstStyle/>
          <a:p>
            <a:pPr marL="0" marR="0" lvl="0" indent="0" algn="ctr" rtl="0">
              <a:lnSpc>
                <a:spcPct val="115000"/>
              </a:lnSpc>
              <a:spcBef>
                <a:spcPts val="1200"/>
              </a:spcBef>
              <a:spcAft>
                <a:spcPts val="0"/>
              </a:spcAft>
              <a:buClr>
                <a:srgbClr val="000000"/>
              </a:buClr>
              <a:buSzPts val="2300"/>
              <a:buFont typeface="Arial"/>
              <a:buNone/>
            </a:pPr>
            <a:r>
              <a:rPr lang="fr-FR" sz="2300" b="1" i="0" u="none" strike="noStrike" cap="none">
                <a:solidFill>
                  <a:schemeClr val="lt1"/>
                </a:solidFill>
                <a:latin typeface="Arial"/>
                <a:ea typeface="Arial"/>
                <a:cs typeface="Arial"/>
                <a:sym typeface="Arial"/>
              </a:rPr>
              <a:t>MODULE 1</a:t>
            </a:r>
            <a:endParaRPr sz="2300" b="0" i="0" u="none" strike="noStrike" cap="none">
              <a:solidFill>
                <a:schemeClr val="lt1"/>
              </a:solidFill>
              <a:latin typeface="Arial"/>
              <a:ea typeface="Arial"/>
              <a:cs typeface="Arial"/>
              <a:sym typeface="Arial"/>
            </a:endParaRPr>
          </a:p>
          <a:p>
            <a:pPr marL="0" marR="0" lvl="0" indent="0" algn="ctr" rtl="0">
              <a:lnSpc>
                <a:spcPct val="100000"/>
              </a:lnSpc>
              <a:spcBef>
                <a:spcPts val="120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br>
              <a:rPr lang="fr-FR" sz="1200" b="0" i="0" u="none" strike="noStrike" cap="none">
                <a:solidFill>
                  <a:schemeClr val="lt1"/>
                </a:solidFill>
                <a:latin typeface="Arial"/>
                <a:ea typeface="Arial"/>
                <a:cs typeface="Arial"/>
                <a:sym typeface="Arial"/>
              </a:rPr>
            </a:br>
            <a:endParaRPr sz="1200" b="0" i="0" u="none" strike="noStrike" cap="none">
              <a:solidFill>
                <a:schemeClr val="lt1"/>
              </a:solidFill>
              <a:latin typeface="Arial"/>
              <a:ea typeface="Arial"/>
              <a:cs typeface="Arial"/>
              <a:sym typeface="Arial"/>
            </a:endParaRPr>
          </a:p>
        </p:txBody>
      </p:sp>
      <p:grpSp>
        <p:nvGrpSpPr>
          <p:cNvPr id="107" name="Google Shape;107;p2"/>
          <p:cNvGrpSpPr/>
          <p:nvPr/>
        </p:nvGrpSpPr>
        <p:grpSpPr>
          <a:xfrm>
            <a:off x="3624045" y="4947747"/>
            <a:ext cx="1895970" cy="1773731"/>
            <a:chOff x="3137400" y="1009650"/>
            <a:chExt cx="2869204" cy="2708400"/>
          </a:xfrm>
        </p:grpSpPr>
        <p:sp>
          <p:nvSpPr>
            <p:cNvPr id="108" name="Google Shape;108;p2"/>
            <p:cNvSpPr txBox="1"/>
            <p:nvPr/>
          </p:nvSpPr>
          <p:spPr>
            <a:xfrm>
              <a:off x="3137404" y="1009650"/>
              <a:ext cx="2869200" cy="2708400"/>
            </a:xfrm>
            <a:prstGeom prst="rect">
              <a:avLst/>
            </a:prstGeom>
            <a:solidFill>
              <a:schemeClr val="lt1"/>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200"/>
                <a:buFont typeface="Arial"/>
                <a:buNone/>
              </a:pPr>
              <a:endParaRPr sz="3200" b="0" i="0" u="none" strike="noStrike" cap="none">
                <a:solidFill>
                  <a:schemeClr val="dk1"/>
                </a:solidFill>
                <a:latin typeface="Arial"/>
                <a:ea typeface="Arial"/>
                <a:cs typeface="Arial"/>
                <a:sym typeface="Arial"/>
              </a:endParaRPr>
            </a:p>
          </p:txBody>
        </p:sp>
        <p:pic>
          <p:nvPicPr>
            <p:cNvPr id="109" name="Google Shape;109;p2"/>
            <p:cNvPicPr preferRelativeResize="0"/>
            <p:nvPr/>
          </p:nvPicPr>
          <p:blipFill rotWithShape="1">
            <a:blip r:embed="rId3">
              <a:alphaModFix/>
            </a:blip>
            <a:srcRect/>
            <a:stretch/>
          </p:blipFill>
          <p:spPr>
            <a:xfrm>
              <a:off x="3137400" y="1009650"/>
              <a:ext cx="2869200" cy="2704085"/>
            </a:xfrm>
            <a:prstGeom prst="rect">
              <a:avLst/>
            </a:prstGeom>
            <a:noFill/>
            <a:ln>
              <a:noFill/>
            </a:ln>
          </p:spPr>
        </p:pic>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5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20</a:t>
            </a:fld>
            <a:endParaRPr/>
          </a:p>
        </p:txBody>
      </p:sp>
      <p:sp>
        <p:nvSpPr>
          <p:cNvPr id="325" name="Google Shape;325;p54"/>
          <p:cNvSpPr/>
          <p:nvPr/>
        </p:nvSpPr>
        <p:spPr>
          <a:xfrm>
            <a:off x="628996" y="2290227"/>
            <a:ext cx="6991004" cy="52322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br>
              <a:rPr lang="fr-FR" sz="1400" b="0" i="0" u="none" strike="noStrike" cap="none">
                <a:solidFill>
                  <a:schemeClr val="lt1"/>
                </a:solidFill>
                <a:latin typeface="Arial"/>
                <a:ea typeface="Arial"/>
                <a:cs typeface="Arial"/>
                <a:sym typeface="Arial"/>
              </a:rPr>
            </a:br>
            <a:endParaRPr sz="1400" b="0" i="0" u="none" strike="noStrike" cap="none">
              <a:solidFill>
                <a:schemeClr val="lt1"/>
              </a:solidFill>
              <a:latin typeface="Arial"/>
              <a:ea typeface="Arial"/>
              <a:cs typeface="Arial"/>
              <a:sym typeface="Arial"/>
            </a:endParaRPr>
          </a:p>
        </p:txBody>
      </p:sp>
      <p:sp>
        <p:nvSpPr>
          <p:cNvPr id="326" name="Google Shape;326;p54"/>
          <p:cNvSpPr txBox="1"/>
          <p:nvPr/>
        </p:nvSpPr>
        <p:spPr>
          <a:xfrm>
            <a:off x="1229499" y="2097671"/>
            <a:ext cx="6685002" cy="4189801"/>
          </a:xfrm>
          <a:prstGeom prst="rect">
            <a:avLst/>
          </a:prstGeom>
          <a:noFill/>
          <a:ln>
            <a:noFill/>
          </a:ln>
        </p:spPr>
        <p:txBody>
          <a:bodyPr spcFirstLastPara="1" wrap="square" lIns="91425" tIns="45700" rIns="91425" bIns="45700" anchor="t" anchorCtr="0">
            <a:spAutoFit/>
          </a:bodyPr>
          <a:lstStyle/>
          <a:p>
            <a:pPr marL="0" marR="0" lvl="0" indent="0" algn="just" rtl="0">
              <a:lnSpc>
                <a:spcPct val="107000"/>
              </a:lnSpc>
              <a:spcBef>
                <a:spcPts val="0"/>
              </a:spcBef>
              <a:spcAft>
                <a:spcPts val="0"/>
              </a:spcAft>
              <a:buClr>
                <a:srgbClr val="000000"/>
              </a:buClr>
              <a:buSzPts val="1600"/>
              <a:buFont typeface="Arial"/>
              <a:buNone/>
            </a:pPr>
            <a:r>
              <a:rPr lang="fr-FR" sz="1600" b="0" i="0" u="none" strike="noStrike" cap="none">
                <a:solidFill>
                  <a:srgbClr val="002060"/>
                </a:solidFill>
                <a:latin typeface="Arial Narrow"/>
                <a:ea typeface="Arial Narrow"/>
                <a:cs typeface="Arial Narrow"/>
                <a:sym typeface="Arial Narrow"/>
              </a:rPr>
              <a:t>En bref, la politique vise à :</a:t>
            </a:r>
            <a:endParaRPr sz="1400" b="0" i="0" u="none" strike="noStrike" cap="none">
              <a:solidFill>
                <a:srgbClr val="000000"/>
              </a:solidFill>
              <a:latin typeface="Arial"/>
              <a:ea typeface="Arial"/>
              <a:cs typeface="Arial"/>
              <a:sym typeface="Arial"/>
            </a:endParaRPr>
          </a:p>
          <a:p>
            <a:pPr marL="342900" marR="0" lvl="0" indent="-342900" algn="just" rtl="0">
              <a:lnSpc>
                <a:spcPct val="107000"/>
              </a:lnSpc>
              <a:spcBef>
                <a:spcPts val="1400"/>
              </a:spcBef>
              <a:spcAft>
                <a:spcPts val="0"/>
              </a:spcAft>
              <a:buClr>
                <a:srgbClr val="000000"/>
              </a:buClr>
              <a:buSzPts val="1600"/>
              <a:buFont typeface="Arial"/>
              <a:buChar char="●"/>
            </a:pPr>
            <a:r>
              <a:rPr lang="fr-FR" sz="1600" b="0" i="0" u="none" strike="noStrike" cap="none">
                <a:solidFill>
                  <a:srgbClr val="002060"/>
                </a:solidFill>
                <a:latin typeface="Arial Narrow"/>
                <a:ea typeface="Arial Narrow"/>
                <a:cs typeface="Arial Narrow"/>
                <a:sym typeface="Arial Narrow"/>
              </a:rPr>
              <a:t>Fournir un cadre de référence SERA commun  à l’ensemble de l’organisation</a:t>
            </a:r>
            <a:endParaRPr sz="1600" b="0" i="0" u="none" strike="noStrike" cap="none">
              <a:solidFill>
                <a:srgbClr val="002060"/>
              </a:solidFill>
              <a:latin typeface="Arial Narrow"/>
              <a:ea typeface="Arial Narrow"/>
              <a:cs typeface="Arial Narrow"/>
              <a:sym typeface="Arial Narrow"/>
            </a:endParaRPr>
          </a:p>
          <a:p>
            <a:pPr marL="342900" marR="0" lvl="0" indent="-342900" algn="just" rtl="0">
              <a:lnSpc>
                <a:spcPct val="107000"/>
              </a:lnSpc>
              <a:spcBef>
                <a:spcPts val="800"/>
              </a:spcBef>
              <a:spcAft>
                <a:spcPts val="0"/>
              </a:spcAft>
              <a:buClr>
                <a:srgbClr val="000000"/>
              </a:buClr>
              <a:buSzPts val="1600"/>
              <a:buFont typeface="Arial"/>
              <a:buChar char="●"/>
            </a:pPr>
            <a:r>
              <a:rPr lang="fr-FR" sz="1600" b="0" i="0" u="none" strike="noStrike" cap="none">
                <a:solidFill>
                  <a:srgbClr val="002060"/>
                </a:solidFill>
                <a:latin typeface="Arial Narrow"/>
                <a:ea typeface="Arial Narrow"/>
                <a:cs typeface="Arial Narrow"/>
                <a:sym typeface="Arial Narrow"/>
              </a:rPr>
              <a:t>Afficher les orientations stratégiques, les principes directeurs, ainsi que les références clés pour ACTEI</a:t>
            </a:r>
            <a:endParaRPr sz="1600" b="0" i="0" u="none" strike="noStrike" cap="none">
              <a:solidFill>
                <a:srgbClr val="002060"/>
              </a:solidFill>
              <a:latin typeface="Arial Narrow"/>
              <a:ea typeface="Arial Narrow"/>
              <a:cs typeface="Arial Narrow"/>
              <a:sym typeface="Arial Narrow"/>
            </a:endParaRPr>
          </a:p>
          <a:p>
            <a:pPr marL="342900" marR="0" lvl="0" indent="-342900" algn="just" rtl="0">
              <a:lnSpc>
                <a:spcPct val="107000"/>
              </a:lnSpc>
              <a:spcBef>
                <a:spcPts val="800"/>
              </a:spcBef>
              <a:spcAft>
                <a:spcPts val="0"/>
              </a:spcAft>
              <a:buClr>
                <a:srgbClr val="000000"/>
              </a:buClr>
              <a:buSzPts val="1600"/>
              <a:buFont typeface="Arial"/>
              <a:buChar char="●"/>
            </a:pPr>
            <a:r>
              <a:rPr lang="fr-FR" sz="1600" b="0" i="0" u="none" strike="noStrike" cap="none">
                <a:solidFill>
                  <a:srgbClr val="002060"/>
                </a:solidFill>
                <a:latin typeface="Arial Narrow"/>
                <a:ea typeface="Arial Narrow"/>
                <a:cs typeface="Arial Narrow"/>
                <a:sym typeface="Arial Narrow"/>
              </a:rPr>
              <a:t>Définir le cadre institutionnel SERA en présentant les exigences minimales en matière du SERA pour tout projet ACTEI</a:t>
            </a:r>
            <a:endParaRPr sz="1600" b="0" i="0" u="none" strike="noStrike" cap="none">
              <a:solidFill>
                <a:srgbClr val="002060"/>
              </a:solidFill>
              <a:latin typeface="Arial Narrow"/>
              <a:ea typeface="Arial Narrow"/>
              <a:cs typeface="Arial Narrow"/>
              <a:sym typeface="Arial Narrow"/>
            </a:endParaRPr>
          </a:p>
          <a:p>
            <a:pPr marL="342900" marR="0" lvl="0" indent="-342900" algn="just" rtl="0">
              <a:lnSpc>
                <a:spcPct val="107000"/>
              </a:lnSpc>
              <a:spcBef>
                <a:spcPts val="800"/>
              </a:spcBef>
              <a:spcAft>
                <a:spcPts val="0"/>
              </a:spcAft>
              <a:buClr>
                <a:srgbClr val="000000"/>
              </a:buClr>
              <a:buSzPts val="1600"/>
              <a:buFont typeface="Arial"/>
              <a:buChar char="●"/>
            </a:pPr>
            <a:r>
              <a:rPr lang="fr-FR" sz="1600" b="0" i="0" u="none" strike="noStrike" cap="none">
                <a:solidFill>
                  <a:srgbClr val="002060"/>
                </a:solidFill>
                <a:latin typeface="Arial Narrow"/>
                <a:ea typeface="Arial Narrow"/>
                <a:cs typeface="Arial Narrow"/>
                <a:sym typeface="Arial Narrow"/>
              </a:rPr>
              <a:t>Développer et renforcer la culture SERA et l'utilisation d’informations et de connaissances permettant une prise de décision fondée sur des données probantes à tous les niveaux</a:t>
            </a:r>
            <a:endParaRPr sz="1600" b="0" i="0" u="none" strike="noStrike" cap="none">
              <a:solidFill>
                <a:srgbClr val="002060"/>
              </a:solidFill>
              <a:latin typeface="Arial Narrow"/>
              <a:ea typeface="Arial Narrow"/>
              <a:cs typeface="Arial Narrow"/>
              <a:sym typeface="Arial Narrow"/>
            </a:endParaRPr>
          </a:p>
          <a:p>
            <a:pPr marL="342900" marR="0" lvl="0" indent="-342900" algn="just" rtl="0">
              <a:lnSpc>
                <a:spcPct val="107000"/>
              </a:lnSpc>
              <a:spcBef>
                <a:spcPts val="800"/>
              </a:spcBef>
              <a:spcAft>
                <a:spcPts val="0"/>
              </a:spcAft>
              <a:buClr>
                <a:srgbClr val="000000"/>
              </a:buClr>
              <a:buSzPts val="1600"/>
              <a:buFont typeface="Arial"/>
              <a:buChar char="●"/>
            </a:pPr>
            <a:r>
              <a:rPr lang="fr-FR" sz="1600" b="0" i="0" u="none" strike="noStrike" cap="none">
                <a:solidFill>
                  <a:srgbClr val="002060"/>
                </a:solidFill>
                <a:latin typeface="Arial Narrow"/>
                <a:ea typeface="Arial Narrow"/>
                <a:cs typeface="Arial Narrow"/>
                <a:sym typeface="Arial Narrow"/>
              </a:rPr>
              <a:t>Promouvoir l'apprentissage continu et l’innovation sur la base de l’analyse de nos pratiques et résultats opérationnels</a:t>
            </a:r>
            <a:endParaRPr sz="1600" b="0" i="0" u="none" strike="noStrike" cap="none">
              <a:solidFill>
                <a:srgbClr val="002060"/>
              </a:solidFill>
              <a:latin typeface="Arial Narrow"/>
              <a:ea typeface="Arial Narrow"/>
              <a:cs typeface="Arial Narrow"/>
              <a:sym typeface="Arial Narrow"/>
            </a:endParaRPr>
          </a:p>
          <a:p>
            <a:pPr marL="342900" marR="0" lvl="0" indent="-342900" algn="just" rtl="0">
              <a:lnSpc>
                <a:spcPct val="107000"/>
              </a:lnSpc>
              <a:spcBef>
                <a:spcPts val="800"/>
              </a:spcBef>
              <a:spcAft>
                <a:spcPts val="0"/>
              </a:spcAft>
              <a:buClr>
                <a:srgbClr val="000000"/>
              </a:buClr>
              <a:buSzPts val="1600"/>
              <a:buFont typeface="Arial"/>
              <a:buChar char="●"/>
            </a:pPr>
            <a:r>
              <a:rPr lang="fr-FR" sz="1600" b="0" i="0" u="none" strike="noStrike" cap="none">
                <a:solidFill>
                  <a:srgbClr val="002060"/>
                </a:solidFill>
                <a:latin typeface="Arial Narrow"/>
                <a:ea typeface="Arial Narrow"/>
                <a:cs typeface="Arial Narrow"/>
                <a:sym typeface="Arial Narrow"/>
              </a:rPr>
              <a:t>Renforcer l'engagement autour des fonctions SERA à tous les niveaux de l’organisation</a:t>
            </a:r>
            <a:endParaRPr sz="1600" b="0" i="0" u="none" strike="noStrike" cap="none">
              <a:solidFill>
                <a:srgbClr val="002060"/>
              </a:solidFill>
              <a:latin typeface="Arial Narrow"/>
              <a:ea typeface="Arial Narrow"/>
              <a:cs typeface="Arial Narrow"/>
              <a:sym typeface="Arial Narrow"/>
            </a:endParaRPr>
          </a:p>
        </p:txBody>
      </p:sp>
      <p:sp>
        <p:nvSpPr>
          <p:cNvPr id="327" name="Google Shape;327;p54"/>
          <p:cNvSpPr txBox="1"/>
          <p:nvPr/>
        </p:nvSpPr>
        <p:spPr>
          <a:xfrm>
            <a:off x="298433" y="523988"/>
            <a:ext cx="8229000" cy="1061799"/>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6000"/>
              <a:buFont typeface="Arial"/>
              <a:buNone/>
            </a:pPr>
            <a:r>
              <a:rPr lang="fr-FR" sz="5700" b="1" i="0" u="none" strike="noStrike" cap="none">
                <a:solidFill>
                  <a:schemeClr val="dk2"/>
                </a:solidFill>
                <a:latin typeface="Bebas Neue"/>
                <a:ea typeface="Bebas Neue"/>
                <a:cs typeface="Bebas Neue"/>
                <a:sym typeface="Bebas Neue"/>
              </a:rPr>
              <a:t>POURQUOI UNE POLITIQUE SERA ?</a:t>
            </a:r>
            <a:endParaRPr sz="5700" b="0" i="0" u="none" strike="noStrike" cap="none">
              <a:solidFill>
                <a:schemeClr val="dk2"/>
              </a:solidFill>
              <a:latin typeface="Bebas Neue"/>
              <a:ea typeface="Bebas Neue"/>
              <a:cs typeface="Bebas Neue"/>
              <a:sym typeface="Bebas Neue"/>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5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21</a:t>
            </a:fld>
            <a:endParaRPr/>
          </a:p>
        </p:txBody>
      </p:sp>
      <p:sp>
        <p:nvSpPr>
          <p:cNvPr id="334" name="Google Shape;334;p55"/>
          <p:cNvSpPr/>
          <p:nvPr/>
        </p:nvSpPr>
        <p:spPr>
          <a:xfrm>
            <a:off x="3181610" y="1489856"/>
            <a:ext cx="5686817" cy="3094670"/>
          </a:xfrm>
          <a:prstGeom prst="rect">
            <a:avLst/>
          </a:prstGeom>
          <a:noFill/>
          <a:ln>
            <a:noFill/>
          </a:ln>
        </p:spPr>
        <p:txBody>
          <a:bodyPr spcFirstLastPara="1" wrap="square" lIns="91425" tIns="45700" rIns="91425" bIns="45700" anchor="t" anchorCtr="0">
            <a:noAutofit/>
          </a:bodyPr>
          <a:lstStyle/>
          <a:p>
            <a:pPr marL="0" marR="0" lvl="0" indent="0" algn="just" rtl="0">
              <a:lnSpc>
                <a:spcPct val="90000"/>
              </a:lnSpc>
              <a:spcBef>
                <a:spcPts val="1000"/>
              </a:spcBef>
              <a:spcAft>
                <a:spcPts val="0"/>
              </a:spcAft>
              <a:buClr>
                <a:srgbClr val="000000"/>
              </a:buClr>
              <a:buSzPts val="1600"/>
              <a:buFont typeface="Arial"/>
              <a:buNone/>
            </a:pPr>
            <a:endParaRPr sz="1600" b="0" i="0" u="none" strike="noStrike" cap="none">
              <a:solidFill>
                <a:srgbClr val="002060"/>
              </a:solidFill>
              <a:latin typeface="Arial Narrow"/>
              <a:ea typeface="Arial Narrow"/>
              <a:cs typeface="Arial Narrow"/>
              <a:sym typeface="Arial Narrow"/>
            </a:endParaRPr>
          </a:p>
          <a:p>
            <a:pPr marL="0" marR="0" lvl="0" indent="0" algn="just" rtl="0">
              <a:lnSpc>
                <a:spcPct val="90000"/>
              </a:lnSpc>
              <a:spcBef>
                <a:spcPts val="1000"/>
              </a:spcBef>
              <a:spcAft>
                <a:spcPts val="0"/>
              </a:spcAft>
              <a:buClr>
                <a:srgbClr val="000000"/>
              </a:buClr>
              <a:buSzPts val="2000"/>
              <a:buFont typeface="Arial"/>
              <a:buNone/>
            </a:pPr>
            <a:endParaRPr sz="2000" b="1" i="0" u="none" strike="noStrike" cap="none">
              <a:solidFill>
                <a:srgbClr val="002060"/>
              </a:solidFill>
              <a:latin typeface="Arial Narrow"/>
              <a:ea typeface="Arial Narrow"/>
              <a:cs typeface="Arial Narrow"/>
              <a:sym typeface="Arial Narrow"/>
            </a:endParaRPr>
          </a:p>
          <a:p>
            <a:pPr marL="0" marR="0" lvl="0" indent="0" algn="l" rtl="0">
              <a:lnSpc>
                <a:spcPct val="100000"/>
              </a:lnSpc>
              <a:spcBef>
                <a:spcPts val="0"/>
              </a:spcBef>
              <a:spcAft>
                <a:spcPts val="0"/>
              </a:spcAft>
              <a:buClr>
                <a:srgbClr val="000000"/>
              </a:buClr>
              <a:buSzPts val="1400"/>
              <a:buFont typeface="Arial"/>
              <a:buNone/>
            </a:pPr>
            <a:br>
              <a:rPr lang="fr-FR" sz="1400" b="0" i="0" u="none" strike="noStrike" cap="none">
                <a:solidFill>
                  <a:schemeClr val="dk1"/>
                </a:solidFill>
                <a:latin typeface="Arial"/>
                <a:ea typeface="Arial"/>
                <a:cs typeface="Arial"/>
                <a:sym typeface="Arial"/>
              </a:rPr>
            </a:br>
            <a:endParaRPr sz="1400" b="0" i="0" u="none" strike="noStrike" cap="none">
              <a:solidFill>
                <a:schemeClr val="dk1"/>
              </a:solidFill>
              <a:latin typeface="Arial"/>
              <a:ea typeface="Arial"/>
              <a:cs typeface="Arial"/>
              <a:sym typeface="Arial"/>
            </a:endParaRPr>
          </a:p>
        </p:txBody>
      </p:sp>
      <p:sp>
        <p:nvSpPr>
          <p:cNvPr id="335" name="Google Shape;335;p55"/>
          <p:cNvSpPr txBox="1"/>
          <p:nvPr/>
        </p:nvSpPr>
        <p:spPr>
          <a:xfrm>
            <a:off x="0" y="315100"/>
            <a:ext cx="9144000" cy="969600"/>
          </a:xfrm>
          <a:prstGeom prst="rect">
            <a:avLst/>
          </a:prstGeom>
          <a:solidFill>
            <a:schemeClr val="accent1"/>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6000"/>
              <a:buFont typeface="Arial"/>
              <a:buNone/>
            </a:pPr>
            <a:r>
              <a:rPr lang="fr-FR" sz="5100" b="1" i="0" u="none" strike="noStrike" cap="none">
                <a:solidFill>
                  <a:schemeClr val="lt1"/>
                </a:solidFill>
                <a:latin typeface="Bebas Neue"/>
                <a:ea typeface="Bebas Neue"/>
                <a:cs typeface="Bebas Neue"/>
                <a:sym typeface="Bebas Neue"/>
              </a:rPr>
              <a:t>LE SERA QUELS ATTENTES ? </a:t>
            </a:r>
            <a:endParaRPr sz="6300" b="1" i="0" u="none" strike="noStrike" cap="none">
              <a:solidFill>
                <a:schemeClr val="lt1"/>
              </a:solidFill>
              <a:latin typeface="Bebas Neue"/>
              <a:ea typeface="Bebas Neue"/>
              <a:cs typeface="Bebas Neue"/>
              <a:sym typeface="Bebas Neue"/>
            </a:endParaRPr>
          </a:p>
        </p:txBody>
      </p:sp>
      <p:sp>
        <p:nvSpPr>
          <p:cNvPr id="336" name="Google Shape;336;p55"/>
          <p:cNvSpPr/>
          <p:nvPr/>
        </p:nvSpPr>
        <p:spPr>
          <a:xfrm>
            <a:off x="2353951" y="1970656"/>
            <a:ext cx="2094627" cy="3224157"/>
          </a:xfrm>
          <a:prstGeom prst="rect">
            <a:avLst/>
          </a:prstGeom>
          <a:solidFill>
            <a:schemeClr val="dk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fr-FR" sz="1400" b="1" i="0" u="none" strike="noStrike" cap="none">
                <a:solidFill>
                  <a:schemeClr val="lt1"/>
                </a:solidFill>
                <a:latin typeface="Arial"/>
                <a:ea typeface="Arial"/>
                <a:cs typeface="Arial"/>
                <a:sym typeface="Arial"/>
              </a:rPr>
              <a:t>POUR LES ÉQUIPES OPÉRATIONNELLES</a:t>
            </a:r>
            <a:endParaRPr sz="1400" b="1" i="0" u="none" strike="noStrike" cap="none">
              <a:solidFill>
                <a:schemeClr val="lt1"/>
              </a:solidFill>
              <a:latin typeface="Arial"/>
              <a:ea typeface="Arial"/>
              <a:cs typeface="Arial"/>
              <a:sym typeface="Arial"/>
            </a:endParaRPr>
          </a:p>
        </p:txBody>
      </p:sp>
      <p:sp>
        <p:nvSpPr>
          <p:cNvPr id="337" name="Google Shape;337;p55"/>
          <p:cNvSpPr/>
          <p:nvPr/>
        </p:nvSpPr>
        <p:spPr>
          <a:xfrm>
            <a:off x="4607078" y="1970656"/>
            <a:ext cx="2094627" cy="3224157"/>
          </a:xfrm>
          <a:prstGeom prst="rect">
            <a:avLst/>
          </a:prstGeom>
          <a:solidFill>
            <a:schemeClr val="dk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fr-FR" sz="1400" b="1" i="0" u="none" strike="noStrike" cap="none">
                <a:solidFill>
                  <a:schemeClr val="lt1"/>
                </a:solidFill>
                <a:latin typeface="Arial"/>
                <a:ea typeface="Arial"/>
                <a:cs typeface="Arial"/>
                <a:sym typeface="Arial"/>
              </a:rPr>
              <a:t>POUR LA DIRECTION INTERNATIONAL</a:t>
            </a:r>
            <a:endParaRPr sz="1400" b="1" i="0" u="none" strike="noStrike" cap="none">
              <a:solidFill>
                <a:schemeClr val="lt1"/>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342"/>
        <p:cNvGrpSpPr/>
        <p:nvPr/>
      </p:nvGrpSpPr>
      <p:grpSpPr>
        <a:xfrm>
          <a:off x="0" y="0"/>
          <a:ext cx="0" cy="0"/>
          <a:chOff x="0" y="0"/>
          <a:chExt cx="0" cy="0"/>
        </a:xfrm>
      </p:grpSpPr>
      <p:sp>
        <p:nvSpPr>
          <p:cNvPr id="343" name="Google Shape;343;p5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fr-FR" sz="1200" b="0" i="0" u="none" strike="noStrike" cap="none">
                <a:solidFill>
                  <a:srgbClr val="888888"/>
                </a:solidFill>
                <a:latin typeface="Arial"/>
                <a:ea typeface="Arial"/>
                <a:cs typeface="Arial"/>
                <a:sym typeface="Arial"/>
              </a:rPr>
              <a:t>22</a:t>
            </a:fld>
            <a:endParaRPr sz="1200" b="0" i="0" u="none" strike="noStrike" cap="none">
              <a:solidFill>
                <a:srgbClr val="888888"/>
              </a:solidFill>
              <a:latin typeface="Arial"/>
              <a:ea typeface="Arial"/>
              <a:cs typeface="Arial"/>
              <a:sym typeface="Arial"/>
            </a:endParaRPr>
          </a:p>
        </p:txBody>
      </p:sp>
      <p:sp>
        <p:nvSpPr>
          <p:cNvPr id="344" name="Google Shape;344;p56"/>
          <p:cNvSpPr txBox="1"/>
          <p:nvPr/>
        </p:nvSpPr>
        <p:spPr>
          <a:xfrm>
            <a:off x="843150" y="1825080"/>
            <a:ext cx="7457700" cy="1015632"/>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6000"/>
              <a:buFont typeface="Arial"/>
              <a:buNone/>
            </a:pPr>
            <a:r>
              <a:rPr lang="fr-FR" sz="5400" b="1" i="0" u="none" strike="noStrike" cap="none">
                <a:solidFill>
                  <a:srgbClr val="FFFFFF"/>
                </a:solidFill>
                <a:latin typeface="Bebas Neue"/>
                <a:ea typeface="Bebas Neue"/>
                <a:cs typeface="Bebas Neue"/>
                <a:sym typeface="Bebas Neue"/>
              </a:rPr>
              <a:t>INTRODUCTION AU SERA</a:t>
            </a:r>
            <a:endParaRPr sz="5400" b="1" i="0" u="none" strike="noStrike" cap="none">
              <a:solidFill>
                <a:srgbClr val="FFFFFF"/>
              </a:solidFill>
              <a:latin typeface="Bebas Neue"/>
              <a:ea typeface="Bebas Neue"/>
              <a:cs typeface="Bebas Neue"/>
              <a:sym typeface="Bebas Neue"/>
            </a:endParaRPr>
          </a:p>
        </p:txBody>
      </p:sp>
      <p:grpSp>
        <p:nvGrpSpPr>
          <p:cNvPr id="345" name="Google Shape;345;p56"/>
          <p:cNvGrpSpPr/>
          <p:nvPr/>
        </p:nvGrpSpPr>
        <p:grpSpPr>
          <a:xfrm>
            <a:off x="3624045" y="4947747"/>
            <a:ext cx="1895970" cy="1773731"/>
            <a:chOff x="3137400" y="1009650"/>
            <a:chExt cx="2869204" cy="2708400"/>
          </a:xfrm>
        </p:grpSpPr>
        <p:sp>
          <p:nvSpPr>
            <p:cNvPr id="346" name="Google Shape;346;p56"/>
            <p:cNvSpPr txBox="1"/>
            <p:nvPr/>
          </p:nvSpPr>
          <p:spPr>
            <a:xfrm>
              <a:off x="3137404" y="1009650"/>
              <a:ext cx="2869200" cy="2708400"/>
            </a:xfrm>
            <a:prstGeom prst="rect">
              <a:avLst/>
            </a:prstGeom>
            <a:solidFill>
              <a:schemeClr val="lt1"/>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200"/>
                <a:buFont typeface="Arial"/>
                <a:buNone/>
              </a:pPr>
              <a:endParaRPr sz="3200" b="0" i="0" u="none" strike="noStrike" cap="none">
                <a:solidFill>
                  <a:srgbClr val="262775"/>
                </a:solidFill>
                <a:latin typeface="Arial"/>
                <a:ea typeface="Arial"/>
                <a:cs typeface="Arial"/>
                <a:sym typeface="Arial"/>
              </a:endParaRPr>
            </a:p>
          </p:txBody>
        </p:sp>
        <p:pic>
          <p:nvPicPr>
            <p:cNvPr id="347" name="Google Shape;347;p56"/>
            <p:cNvPicPr preferRelativeResize="0"/>
            <p:nvPr/>
          </p:nvPicPr>
          <p:blipFill rotWithShape="1">
            <a:blip r:embed="rId3">
              <a:alphaModFix/>
            </a:blip>
            <a:srcRect/>
            <a:stretch/>
          </p:blipFill>
          <p:spPr>
            <a:xfrm>
              <a:off x="3137400" y="1009650"/>
              <a:ext cx="2869200" cy="2704085"/>
            </a:xfrm>
            <a:prstGeom prst="rect">
              <a:avLst/>
            </a:prstGeom>
            <a:noFill/>
            <a:ln>
              <a:noFill/>
            </a:ln>
          </p:spPr>
        </p:pic>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5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23</a:t>
            </a:fld>
            <a:endParaRPr/>
          </a:p>
        </p:txBody>
      </p:sp>
      <p:sp>
        <p:nvSpPr>
          <p:cNvPr id="354" name="Google Shape;354;p57"/>
          <p:cNvSpPr/>
          <p:nvPr/>
        </p:nvSpPr>
        <p:spPr>
          <a:xfrm>
            <a:off x="628996" y="2290227"/>
            <a:ext cx="6991004" cy="52322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br>
              <a:rPr lang="fr-FR" sz="1400" b="0" i="0" u="none" strike="noStrike" cap="none">
                <a:solidFill>
                  <a:schemeClr val="lt1"/>
                </a:solidFill>
                <a:latin typeface="Arial"/>
                <a:ea typeface="Arial"/>
                <a:cs typeface="Arial"/>
                <a:sym typeface="Arial"/>
              </a:rPr>
            </a:br>
            <a:endParaRPr sz="1400" b="0" i="0" u="none" strike="noStrike" cap="none">
              <a:solidFill>
                <a:schemeClr val="lt1"/>
              </a:solidFill>
              <a:latin typeface="Arial"/>
              <a:ea typeface="Arial"/>
              <a:cs typeface="Arial"/>
              <a:sym typeface="Arial"/>
            </a:endParaRPr>
          </a:p>
        </p:txBody>
      </p:sp>
      <p:sp>
        <p:nvSpPr>
          <p:cNvPr id="355" name="Google Shape;355;p57"/>
          <p:cNvSpPr txBox="1"/>
          <p:nvPr/>
        </p:nvSpPr>
        <p:spPr>
          <a:xfrm>
            <a:off x="298433" y="523988"/>
            <a:ext cx="8229000" cy="1061799"/>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6000"/>
              <a:buFont typeface="Arial"/>
              <a:buNone/>
            </a:pPr>
            <a:r>
              <a:rPr lang="fr-FR" sz="5700" b="1" i="0" u="none" strike="noStrike" cap="none">
                <a:solidFill>
                  <a:schemeClr val="dk2"/>
                </a:solidFill>
                <a:latin typeface="Bebas Neue"/>
                <a:ea typeface="Bebas Neue"/>
                <a:cs typeface="Bebas Neue"/>
                <a:sym typeface="Bebas Neue"/>
              </a:rPr>
              <a:t>LE SERA - DÉFINITIONS</a:t>
            </a:r>
            <a:endParaRPr sz="5700" b="0" i="0" u="none" strike="noStrike" cap="none">
              <a:solidFill>
                <a:schemeClr val="dk2"/>
              </a:solidFill>
              <a:latin typeface="Bebas Neue"/>
              <a:ea typeface="Bebas Neue"/>
              <a:cs typeface="Bebas Neue"/>
              <a:sym typeface="Bebas Neue"/>
            </a:endParaRPr>
          </a:p>
        </p:txBody>
      </p:sp>
      <p:grpSp>
        <p:nvGrpSpPr>
          <p:cNvPr id="356" name="Google Shape;356;p57"/>
          <p:cNvGrpSpPr/>
          <p:nvPr/>
        </p:nvGrpSpPr>
        <p:grpSpPr>
          <a:xfrm>
            <a:off x="1434185" y="1309817"/>
            <a:ext cx="5957496" cy="4688704"/>
            <a:chOff x="595704" y="952154"/>
            <a:chExt cx="9565312" cy="8382691"/>
          </a:xfrm>
        </p:grpSpPr>
        <p:sp>
          <p:nvSpPr>
            <p:cNvPr id="357" name="Google Shape;357;p57"/>
            <p:cNvSpPr/>
            <p:nvPr/>
          </p:nvSpPr>
          <p:spPr>
            <a:xfrm>
              <a:off x="595704" y="952154"/>
              <a:ext cx="9565312" cy="8382691"/>
            </a:xfrm>
            <a:custGeom>
              <a:avLst/>
              <a:gdLst/>
              <a:ahLst/>
              <a:cxnLst/>
              <a:rect l="l" t="t" r="r" b="b"/>
              <a:pathLst>
                <a:path w="9565312" h="8382691" extrusionOk="0">
                  <a:moveTo>
                    <a:pt x="0" y="0"/>
                  </a:moveTo>
                  <a:lnTo>
                    <a:pt x="9565312" y="0"/>
                  </a:lnTo>
                  <a:lnTo>
                    <a:pt x="9565312" y="8382692"/>
                  </a:lnTo>
                  <a:lnTo>
                    <a:pt x="0" y="8382692"/>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8" name="Google Shape;358;p57"/>
            <p:cNvSpPr txBox="1"/>
            <p:nvPr/>
          </p:nvSpPr>
          <p:spPr>
            <a:xfrm>
              <a:off x="1714688" y="3495676"/>
              <a:ext cx="3509559" cy="943233"/>
            </a:xfrm>
            <a:prstGeom prst="rect">
              <a:avLst/>
            </a:prstGeom>
            <a:noFill/>
            <a:ln>
              <a:noFill/>
            </a:ln>
          </p:spPr>
          <p:txBody>
            <a:bodyPr spcFirstLastPara="1" wrap="square" lIns="0" tIns="0" rIns="0" bIns="0" anchor="t" anchorCtr="0">
              <a:spAutoFit/>
            </a:bodyPr>
            <a:lstStyle/>
            <a:p>
              <a:pPr marL="0" marR="0" lvl="0" indent="0" algn="ctr" rtl="0">
                <a:lnSpc>
                  <a:spcPct val="161107"/>
                </a:lnSpc>
                <a:spcBef>
                  <a:spcPts val="0"/>
                </a:spcBef>
                <a:spcAft>
                  <a:spcPts val="0"/>
                </a:spcAft>
                <a:buClr>
                  <a:srgbClr val="000000"/>
                </a:buClr>
                <a:buSzPts val="2800"/>
                <a:buFont typeface="Arial"/>
                <a:buNone/>
              </a:pPr>
              <a:r>
                <a:rPr lang="fr-FR" sz="2800" b="1" i="0" u="none" strike="noStrike" cap="none">
                  <a:solidFill>
                    <a:srgbClr val="E15034"/>
                  </a:solidFill>
                  <a:latin typeface="Arial"/>
                  <a:ea typeface="Arial"/>
                  <a:cs typeface="Arial"/>
                  <a:sym typeface="Arial"/>
                </a:rPr>
                <a:t>Suivi</a:t>
              </a:r>
              <a:endParaRPr sz="2800" b="1" i="0" u="none" strike="noStrike" cap="none">
                <a:solidFill>
                  <a:srgbClr val="E15034"/>
                </a:solidFill>
                <a:latin typeface="Arial"/>
                <a:ea typeface="Arial"/>
                <a:cs typeface="Arial"/>
                <a:sym typeface="Arial"/>
              </a:endParaRPr>
            </a:p>
          </p:txBody>
        </p:sp>
        <p:sp>
          <p:nvSpPr>
            <p:cNvPr id="359" name="Google Shape;359;p57"/>
            <p:cNvSpPr txBox="1"/>
            <p:nvPr/>
          </p:nvSpPr>
          <p:spPr>
            <a:xfrm>
              <a:off x="5634441" y="3495676"/>
              <a:ext cx="3509559" cy="943233"/>
            </a:xfrm>
            <a:prstGeom prst="rect">
              <a:avLst/>
            </a:prstGeom>
            <a:noFill/>
            <a:ln>
              <a:noFill/>
            </a:ln>
          </p:spPr>
          <p:txBody>
            <a:bodyPr spcFirstLastPara="1" wrap="square" lIns="0" tIns="0" rIns="0" bIns="0" anchor="t" anchorCtr="0">
              <a:spAutoFit/>
            </a:bodyPr>
            <a:lstStyle/>
            <a:p>
              <a:pPr marL="0" marR="0" lvl="0" indent="0" algn="ctr" rtl="0">
                <a:lnSpc>
                  <a:spcPct val="161107"/>
                </a:lnSpc>
                <a:spcBef>
                  <a:spcPts val="0"/>
                </a:spcBef>
                <a:spcAft>
                  <a:spcPts val="0"/>
                </a:spcAft>
                <a:buClr>
                  <a:srgbClr val="000000"/>
                </a:buClr>
                <a:buSzPts val="2800"/>
                <a:buFont typeface="Arial"/>
                <a:buNone/>
              </a:pPr>
              <a:r>
                <a:rPr lang="fr-FR" sz="2800" b="1" i="0" u="none" strike="noStrike" cap="none">
                  <a:solidFill>
                    <a:srgbClr val="2B2B72"/>
                  </a:solidFill>
                  <a:latin typeface="Arial"/>
                  <a:ea typeface="Arial"/>
                  <a:cs typeface="Arial"/>
                  <a:sym typeface="Arial"/>
                </a:rPr>
                <a:t>Évaluation</a:t>
              </a:r>
              <a:endParaRPr sz="1400" b="0" i="0" u="none" strike="noStrike" cap="none">
                <a:solidFill>
                  <a:srgbClr val="000000"/>
                </a:solidFill>
                <a:latin typeface="Arial"/>
                <a:ea typeface="Arial"/>
                <a:cs typeface="Arial"/>
                <a:sym typeface="Arial"/>
              </a:endParaRPr>
            </a:p>
          </p:txBody>
        </p:sp>
        <p:sp>
          <p:nvSpPr>
            <p:cNvPr id="360" name="Google Shape;360;p57"/>
            <p:cNvSpPr txBox="1"/>
            <p:nvPr/>
          </p:nvSpPr>
          <p:spPr>
            <a:xfrm>
              <a:off x="1868801" y="6833824"/>
              <a:ext cx="3509559" cy="967537"/>
            </a:xfrm>
            <a:prstGeom prst="rect">
              <a:avLst/>
            </a:prstGeom>
            <a:noFill/>
            <a:ln>
              <a:noFill/>
            </a:ln>
          </p:spPr>
          <p:txBody>
            <a:bodyPr spcFirstLastPara="1" wrap="square" lIns="0" tIns="0" rIns="0" bIns="0" anchor="t" anchorCtr="0">
              <a:spAutoFit/>
            </a:bodyPr>
            <a:lstStyle/>
            <a:p>
              <a:pPr marL="0" marR="0" lvl="0" indent="0" algn="ctr" rtl="0">
                <a:lnSpc>
                  <a:spcPct val="161107"/>
                </a:lnSpc>
                <a:spcBef>
                  <a:spcPts val="0"/>
                </a:spcBef>
                <a:spcAft>
                  <a:spcPts val="0"/>
                </a:spcAft>
                <a:buClr>
                  <a:srgbClr val="000000"/>
                </a:buClr>
                <a:buSzPts val="2800"/>
                <a:buFont typeface="Arial"/>
                <a:buNone/>
              </a:pPr>
              <a:r>
                <a:rPr lang="fr-FR" sz="2800" b="1" i="0" u="none" strike="noStrike" cap="none">
                  <a:solidFill>
                    <a:srgbClr val="2B2B72"/>
                  </a:solidFill>
                  <a:latin typeface="Arial"/>
                  <a:ea typeface="Arial"/>
                  <a:cs typeface="Arial"/>
                  <a:sym typeface="Arial"/>
                </a:rPr>
                <a:t>Redevabilité</a:t>
              </a:r>
              <a:endParaRPr sz="1400" b="0" i="0" u="none" strike="noStrike" cap="none">
                <a:solidFill>
                  <a:srgbClr val="000000"/>
                </a:solidFill>
                <a:latin typeface="Arial"/>
                <a:ea typeface="Arial"/>
                <a:cs typeface="Arial"/>
                <a:sym typeface="Arial"/>
              </a:endParaRPr>
            </a:p>
          </p:txBody>
        </p:sp>
        <p:sp>
          <p:nvSpPr>
            <p:cNvPr id="361" name="Google Shape;361;p57"/>
            <p:cNvSpPr txBox="1"/>
            <p:nvPr/>
          </p:nvSpPr>
          <p:spPr>
            <a:xfrm>
              <a:off x="6382565" y="6695938"/>
              <a:ext cx="3509559" cy="943233"/>
            </a:xfrm>
            <a:prstGeom prst="rect">
              <a:avLst/>
            </a:prstGeom>
            <a:noFill/>
            <a:ln>
              <a:noFill/>
            </a:ln>
          </p:spPr>
          <p:txBody>
            <a:bodyPr spcFirstLastPara="1" wrap="square" lIns="0" tIns="0" rIns="0" bIns="0" anchor="t" anchorCtr="0">
              <a:spAutoFit/>
            </a:bodyPr>
            <a:lstStyle/>
            <a:p>
              <a:pPr marL="0" marR="0" lvl="0" indent="0" algn="ctr" rtl="0">
                <a:lnSpc>
                  <a:spcPct val="161107"/>
                </a:lnSpc>
                <a:spcBef>
                  <a:spcPts val="0"/>
                </a:spcBef>
                <a:spcAft>
                  <a:spcPts val="0"/>
                </a:spcAft>
                <a:buClr>
                  <a:srgbClr val="000000"/>
                </a:buClr>
                <a:buSzPts val="2800"/>
                <a:buFont typeface="Arial"/>
                <a:buNone/>
              </a:pPr>
              <a:r>
                <a:rPr lang="fr-FR" sz="2800" b="1" i="0" u="none" strike="noStrike" cap="none">
                  <a:solidFill>
                    <a:srgbClr val="E15034"/>
                  </a:solidFill>
                  <a:latin typeface="Arial"/>
                  <a:ea typeface="Arial"/>
                  <a:cs typeface="Arial"/>
                  <a:sym typeface="Arial"/>
                </a:rPr>
                <a:t>Apprentissage</a:t>
              </a: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5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24</a:t>
            </a:fld>
            <a:endParaRPr/>
          </a:p>
        </p:txBody>
      </p:sp>
      <p:sp>
        <p:nvSpPr>
          <p:cNvPr id="368" name="Google Shape;368;p58"/>
          <p:cNvSpPr/>
          <p:nvPr/>
        </p:nvSpPr>
        <p:spPr>
          <a:xfrm>
            <a:off x="628996" y="2290227"/>
            <a:ext cx="6991004" cy="52322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br>
              <a:rPr lang="fr-FR" sz="1400" b="0" i="0" u="none" strike="noStrike" cap="none">
                <a:solidFill>
                  <a:schemeClr val="lt1"/>
                </a:solidFill>
                <a:latin typeface="Arial"/>
                <a:ea typeface="Arial"/>
                <a:cs typeface="Arial"/>
                <a:sym typeface="Arial"/>
              </a:rPr>
            </a:br>
            <a:endParaRPr sz="1400" b="0" i="0" u="none" strike="noStrike" cap="none">
              <a:solidFill>
                <a:schemeClr val="lt1"/>
              </a:solidFill>
              <a:latin typeface="Arial"/>
              <a:ea typeface="Arial"/>
              <a:cs typeface="Arial"/>
              <a:sym typeface="Arial"/>
            </a:endParaRPr>
          </a:p>
        </p:txBody>
      </p:sp>
      <p:sp>
        <p:nvSpPr>
          <p:cNvPr id="369" name="Google Shape;369;p58"/>
          <p:cNvSpPr txBox="1"/>
          <p:nvPr/>
        </p:nvSpPr>
        <p:spPr>
          <a:xfrm>
            <a:off x="0" y="315100"/>
            <a:ext cx="9144000" cy="969466"/>
          </a:xfrm>
          <a:prstGeom prst="rect">
            <a:avLst/>
          </a:prstGeom>
          <a:solidFill>
            <a:schemeClr val="accent1"/>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6000"/>
              <a:buFont typeface="Arial"/>
              <a:buNone/>
            </a:pPr>
            <a:r>
              <a:rPr lang="fr-FR" sz="5100" b="1" i="0" u="none" strike="noStrike" cap="none">
                <a:solidFill>
                  <a:schemeClr val="lt1"/>
                </a:solidFill>
                <a:latin typeface="Bebas Neue"/>
                <a:ea typeface="Bebas Neue"/>
                <a:cs typeface="Bebas Neue"/>
                <a:sym typeface="Bebas Neue"/>
              </a:rPr>
              <a:t>LE SERA - DÉFINITIONS</a:t>
            </a:r>
            <a:endParaRPr sz="6300" b="1" i="0" u="none" strike="noStrike" cap="none">
              <a:solidFill>
                <a:schemeClr val="lt1"/>
              </a:solidFill>
              <a:latin typeface="Bebas Neue"/>
              <a:ea typeface="Bebas Neue"/>
              <a:cs typeface="Bebas Neue"/>
              <a:sym typeface="Bebas Neue"/>
            </a:endParaRPr>
          </a:p>
        </p:txBody>
      </p:sp>
      <p:sp>
        <p:nvSpPr>
          <p:cNvPr id="370" name="Google Shape;370;p58"/>
          <p:cNvSpPr/>
          <p:nvPr/>
        </p:nvSpPr>
        <p:spPr>
          <a:xfrm>
            <a:off x="5425858" y="2463697"/>
            <a:ext cx="3718141" cy="1975800"/>
          </a:xfrm>
          <a:prstGeom prst="wedgeEllipseCallout">
            <a:avLst>
              <a:gd name="adj1" fmla="val -23244"/>
              <a:gd name="adj2" fmla="val 61232"/>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fr-FR" sz="1400" b="0" i="0" u="none" strike="noStrike" cap="none">
                <a:solidFill>
                  <a:schemeClr val="lt1"/>
                </a:solidFill>
                <a:latin typeface="Arial"/>
                <a:ea typeface="Arial"/>
                <a:cs typeface="Arial"/>
                <a:sym typeface="Arial"/>
              </a:rPr>
              <a:t>En groupe,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fr-FR" sz="1400" b="0" i="0" u="none" strike="noStrike" cap="none">
                <a:solidFill>
                  <a:schemeClr val="lt1"/>
                </a:solidFill>
                <a:latin typeface="Arial"/>
                <a:ea typeface="Arial"/>
                <a:cs typeface="Arial"/>
                <a:sym typeface="Arial"/>
              </a:rPr>
              <a:t>1. Trouvez la définition :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fr-FR" sz="1400" b="0" i="0" u="none" strike="noStrike" cap="none">
                <a:solidFill>
                  <a:schemeClr val="lt1"/>
                </a:solidFill>
                <a:latin typeface="Arial"/>
                <a:ea typeface="Arial"/>
                <a:cs typeface="Arial"/>
                <a:sym typeface="Arial"/>
              </a:rPr>
              <a:t>D’évaluation et de redevabilité</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fr-FR" sz="1400" b="0" i="0" u="none" strike="noStrike" cap="none">
                <a:solidFill>
                  <a:schemeClr val="lt1"/>
                </a:solidFill>
                <a:latin typeface="Arial"/>
                <a:ea typeface="Arial"/>
                <a:cs typeface="Arial"/>
                <a:sym typeface="Arial"/>
              </a:rPr>
              <a:t>2. Listez Par qui – Pourquoi – Quand (dans le cycle de projets)</a:t>
            </a:r>
            <a:endParaRPr sz="1400" b="0" i="0" u="none" strike="noStrike" cap="none">
              <a:solidFill>
                <a:srgbClr val="000000"/>
              </a:solidFill>
              <a:latin typeface="Arial"/>
              <a:ea typeface="Arial"/>
              <a:cs typeface="Arial"/>
              <a:sym typeface="Arial"/>
            </a:endParaRPr>
          </a:p>
        </p:txBody>
      </p:sp>
      <p:pic>
        <p:nvPicPr>
          <p:cNvPr id="371" name="Google Shape;371;p58" descr="Une image contenant noir, obscurité&#10;&#10;Description générée automatiquement"/>
          <p:cNvPicPr preferRelativeResize="0"/>
          <p:nvPr/>
        </p:nvPicPr>
        <p:blipFill rotWithShape="1">
          <a:blip r:embed="rId3">
            <a:alphaModFix/>
          </a:blip>
          <a:srcRect/>
          <a:stretch/>
        </p:blipFill>
        <p:spPr>
          <a:xfrm>
            <a:off x="3739132" y="2680224"/>
            <a:ext cx="1527135" cy="1527135"/>
          </a:xfrm>
          <a:prstGeom prst="rect">
            <a:avLst/>
          </a:prstGeom>
          <a:noFill/>
          <a:ln>
            <a:noFill/>
          </a:ln>
        </p:spPr>
      </p:pic>
      <p:sp>
        <p:nvSpPr>
          <p:cNvPr id="372" name="Google Shape;372;p58"/>
          <p:cNvSpPr txBox="1"/>
          <p:nvPr/>
        </p:nvSpPr>
        <p:spPr>
          <a:xfrm>
            <a:off x="4356970" y="5762356"/>
            <a:ext cx="2444663" cy="646331"/>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Clr>
                <a:srgbClr val="000000"/>
              </a:buClr>
              <a:buSzPts val="2000"/>
              <a:buFont typeface="Arial"/>
              <a:buNone/>
            </a:pPr>
            <a:r>
              <a:rPr lang="fr-FR" sz="2000" b="1" i="0" u="none" strike="noStrike" cap="none">
                <a:solidFill>
                  <a:srgbClr val="002060"/>
                </a:solidFill>
                <a:latin typeface="Arial Narrow"/>
                <a:ea typeface="Arial Narrow"/>
                <a:cs typeface="Arial Narrow"/>
                <a:sym typeface="Arial Narrow"/>
              </a:rPr>
              <a:t>Vous avez 10 mins pour échanger</a:t>
            </a:r>
            <a:r>
              <a:rPr lang="fr-FR" sz="1400" b="1" i="0" u="none" strike="noStrike" cap="none">
                <a:solidFill>
                  <a:srgbClr val="002060"/>
                </a:solidFill>
                <a:latin typeface="Arial Narrow"/>
                <a:ea typeface="Arial Narrow"/>
                <a:cs typeface="Arial Narrow"/>
                <a:sym typeface="Arial Narrow"/>
              </a:rPr>
              <a:t>.</a:t>
            </a:r>
            <a:endParaRPr sz="1800" b="1" i="0" u="none" strike="noStrike" cap="none">
              <a:solidFill>
                <a:srgbClr val="000000"/>
              </a:solidFill>
              <a:latin typeface="Arial"/>
              <a:ea typeface="Arial"/>
              <a:cs typeface="Arial"/>
              <a:sym typeface="Arial"/>
            </a:endParaRPr>
          </a:p>
        </p:txBody>
      </p:sp>
      <p:pic>
        <p:nvPicPr>
          <p:cNvPr id="373" name="Google Shape;373;p58" descr="Une image contenant noir, obscurité&#10;&#10;Description générée automatiquement"/>
          <p:cNvPicPr preferRelativeResize="0"/>
          <p:nvPr/>
        </p:nvPicPr>
        <p:blipFill rotWithShape="1">
          <a:blip r:embed="rId4">
            <a:alphaModFix/>
          </a:blip>
          <a:srcRect/>
          <a:stretch/>
        </p:blipFill>
        <p:spPr>
          <a:xfrm>
            <a:off x="6910193" y="5762356"/>
            <a:ext cx="697282" cy="697282"/>
          </a:xfrm>
          <a:prstGeom prst="rect">
            <a:avLst/>
          </a:prstGeom>
          <a:noFill/>
          <a:ln>
            <a:noFill/>
          </a:ln>
        </p:spPr>
      </p:pic>
      <p:sp>
        <p:nvSpPr>
          <p:cNvPr id="374" name="Google Shape;374;p58"/>
          <p:cNvSpPr txBox="1"/>
          <p:nvPr/>
        </p:nvSpPr>
        <p:spPr>
          <a:xfrm>
            <a:off x="762714" y="1936314"/>
            <a:ext cx="2056363" cy="615523"/>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6000"/>
              <a:buFont typeface="Arial"/>
              <a:buNone/>
            </a:pPr>
            <a:r>
              <a:rPr lang="fr-FR" sz="2800" b="1" i="0" u="none" strike="noStrike" cap="none">
                <a:solidFill>
                  <a:schemeClr val="dk2"/>
                </a:solidFill>
                <a:latin typeface="Bebas Neue"/>
                <a:ea typeface="Bebas Neue"/>
                <a:cs typeface="Bebas Neue"/>
                <a:sym typeface="Bebas Neue"/>
              </a:rPr>
              <a:t>GROUPE 1</a:t>
            </a:r>
            <a:endParaRPr sz="2800" b="0" i="0" u="none" strike="noStrike" cap="none">
              <a:solidFill>
                <a:schemeClr val="dk2"/>
              </a:solidFill>
              <a:latin typeface="Bebas Neue"/>
              <a:ea typeface="Bebas Neue"/>
              <a:cs typeface="Bebas Neue"/>
              <a:sym typeface="Bebas Neue"/>
            </a:endParaRPr>
          </a:p>
        </p:txBody>
      </p:sp>
      <p:sp>
        <p:nvSpPr>
          <p:cNvPr id="375" name="Google Shape;375;p58"/>
          <p:cNvSpPr/>
          <p:nvPr/>
        </p:nvSpPr>
        <p:spPr>
          <a:xfrm>
            <a:off x="1" y="2475361"/>
            <a:ext cx="3579540" cy="1975800"/>
          </a:xfrm>
          <a:prstGeom prst="wedgeEllipseCallout">
            <a:avLst>
              <a:gd name="adj1" fmla="val 16537"/>
              <a:gd name="adj2" fmla="val 62500"/>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fr-FR" sz="1400" b="0" i="0" u="none" strike="noStrike" cap="none">
                <a:solidFill>
                  <a:schemeClr val="lt1"/>
                </a:solidFill>
                <a:latin typeface="Arial"/>
                <a:ea typeface="Arial"/>
                <a:cs typeface="Arial"/>
                <a:sym typeface="Arial"/>
              </a:rPr>
              <a:t>En groupe,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fr-FR" sz="1400" b="0" i="0" u="none" strike="noStrike" cap="none">
                <a:solidFill>
                  <a:schemeClr val="lt1"/>
                </a:solidFill>
                <a:latin typeface="Arial"/>
                <a:ea typeface="Arial"/>
                <a:cs typeface="Arial"/>
                <a:sym typeface="Arial"/>
              </a:rPr>
              <a:t>1. Trouvez la définition :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fr-FR" sz="1400" b="0" i="0" u="none" strike="noStrike" cap="none">
                <a:solidFill>
                  <a:schemeClr val="lt1"/>
                </a:solidFill>
                <a:latin typeface="Arial"/>
                <a:ea typeface="Arial"/>
                <a:cs typeface="Arial"/>
                <a:sym typeface="Arial"/>
              </a:rPr>
              <a:t>Du suivi et d’apprentissage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fr-FR" sz="1400" b="0" i="0" u="none" strike="noStrike" cap="none">
                <a:solidFill>
                  <a:schemeClr val="lt1"/>
                </a:solidFill>
                <a:latin typeface="Arial"/>
                <a:ea typeface="Arial"/>
                <a:cs typeface="Arial"/>
                <a:sym typeface="Arial"/>
              </a:rPr>
              <a:t>2. Listez Par qui – Pourquoi – Quand (dans le cycle de projets)</a:t>
            </a:r>
            <a:endParaRPr sz="1400" b="0" i="0" u="none" strike="noStrike" cap="none">
              <a:solidFill>
                <a:schemeClr val="lt1"/>
              </a:solidFill>
              <a:latin typeface="Arial"/>
              <a:ea typeface="Arial"/>
              <a:cs typeface="Arial"/>
              <a:sym typeface="Arial"/>
            </a:endParaRPr>
          </a:p>
        </p:txBody>
      </p:sp>
      <p:sp>
        <p:nvSpPr>
          <p:cNvPr id="376" name="Google Shape;376;p58"/>
          <p:cNvSpPr txBox="1"/>
          <p:nvPr/>
        </p:nvSpPr>
        <p:spPr>
          <a:xfrm>
            <a:off x="6247721" y="1936314"/>
            <a:ext cx="2056363" cy="615523"/>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6000"/>
              <a:buFont typeface="Arial"/>
              <a:buNone/>
            </a:pPr>
            <a:r>
              <a:rPr lang="fr-FR" sz="2800" b="1" i="0" u="none" strike="noStrike" cap="none">
                <a:solidFill>
                  <a:schemeClr val="dk2"/>
                </a:solidFill>
                <a:latin typeface="Bebas Neue"/>
                <a:ea typeface="Bebas Neue"/>
                <a:cs typeface="Bebas Neue"/>
                <a:sym typeface="Bebas Neue"/>
              </a:rPr>
              <a:t>GROUPE 2</a:t>
            </a:r>
            <a:endParaRPr sz="2800" b="0" i="0" u="none" strike="noStrike" cap="none">
              <a:solidFill>
                <a:schemeClr val="dk2"/>
              </a:solidFill>
              <a:latin typeface="Bebas Neue"/>
              <a:ea typeface="Bebas Neue"/>
              <a:cs typeface="Bebas Neue"/>
              <a:sym typeface="Bebas Neue"/>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5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25</a:t>
            </a:fld>
            <a:endParaRPr/>
          </a:p>
        </p:txBody>
      </p:sp>
      <p:sp>
        <p:nvSpPr>
          <p:cNvPr id="383" name="Google Shape;383;p59"/>
          <p:cNvSpPr txBox="1"/>
          <p:nvPr/>
        </p:nvSpPr>
        <p:spPr>
          <a:xfrm>
            <a:off x="0" y="315100"/>
            <a:ext cx="9144000" cy="969466"/>
          </a:xfrm>
          <a:prstGeom prst="rect">
            <a:avLst/>
          </a:prstGeom>
          <a:solidFill>
            <a:schemeClr val="accent1"/>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6000"/>
              <a:buFont typeface="Arial"/>
              <a:buNone/>
            </a:pPr>
            <a:r>
              <a:rPr lang="fr-FR" sz="5100" b="1" i="0" u="none" strike="noStrike" cap="none">
                <a:solidFill>
                  <a:schemeClr val="lt1"/>
                </a:solidFill>
                <a:latin typeface="Bebas Neue"/>
                <a:ea typeface="Bebas Neue"/>
                <a:cs typeface="Bebas Neue"/>
                <a:sym typeface="Bebas Neue"/>
              </a:rPr>
              <a:t>LE SERA - DÉFINITIONS</a:t>
            </a:r>
            <a:endParaRPr sz="6300" b="1" i="0" u="none" strike="noStrike" cap="none">
              <a:solidFill>
                <a:schemeClr val="lt1"/>
              </a:solidFill>
              <a:latin typeface="Bebas Neue"/>
              <a:ea typeface="Bebas Neue"/>
              <a:cs typeface="Bebas Neue"/>
              <a:sym typeface="Bebas Neue"/>
            </a:endParaRPr>
          </a:p>
        </p:txBody>
      </p:sp>
      <p:grpSp>
        <p:nvGrpSpPr>
          <p:cNvPr id="384" name="Google Shape;384;p59"/>
          <p:cNvGrpSpPr/>
          <p:nvPr/>
        </p:nvGrpSpPr>
        <p:grpSpPr>
          <a:xfrm>
            <a:off x="357671" y="1284566"/>
            <a:ext cx="4658584" cy="2616507"/>
            <a:chOff x="694002" y="1554049"/>
            <a:chExt cx="4658584" cy="2616507"/>
          </a:xfrm>
        </p:grpSpPr>
        <p:sp>
          <p:nvSpPr>
            <p:cNvPr id="385" name="Google Shape;385;p59"/>
            <p:cNvSpPr/>
            <p:nvPr/>
          </p:nvSpPr>
          <p:spPr>
            <a:xfrm>
              <a:off x="1099551" y="1554049"/>
              <a:ext cx="4102289" cy="2616507"/>
            </a:xfrm>
            <a:custGeom>
              <a:avLst/>
              <a:gdLst/>
              <a:ahLst/>
              <a:cxnLst/>
              <a:rect l="l" t="t" r="r" b="b"/>
              <a:pathLst>
                <a:path w="6979521" h="5163169" extrusionOk="0">
                  <a:moveTo>
                    <a:pt x="0" y="0"/>
                  </a:moveTo>
                  <a:lnTo>
                    <a:pt x="6979520" y="0"/>
                  </a:lnTo>
                  <a:lnTo>
                    <a:pt x="6979520" y="5163169"/>
                  </a:lnTo>
                  <a:lnTo>
                    <a:pt x="0" y="5163169"/>
                  </a:lnTo>
                  <a:lnTo>
                    <a:pt x="0" y="0"/>
                  </a:lnTo>
                  <a:close/>
                </a:path>
              </a:pathLst>
            </a:custGeom>
            <a:blipFill rotWithShape="1">
              <a:blip r:embed="rId3">
                <a:alphaModFix/>
              </a:blip>
              <a:stretch>
                <a:fillRect l="-15741" r="-14363" b="-54135"/>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6" name="Google Shape;386;p59"/>
            <p:cNvSpPr txBox="1"/>
            <p:nvPr/>
          </p:nvSpPr>
          <p:spPr>
            <a:xfrm>
              <a:off x="694002" y="2721368"/>
              <a:ext cx="2360609" cy="500522"/>
            </a:xfrm>
            <a:prstGeom prst="rect">
              <a:avLst/>
            </a:prstGeom>
            <a:noFill/>
            <a:ln>
              <a:noFill/>
            </a:ln>
          </p:spPr>
          <p:txBody>
            <a:bodyPr spcFirstLastPara="1" wrap="square" lIns="0" tIns="0" rIns="0" bIns="0" anchor="t" anchorCtr="0">
              <a:spAutoFit/>
            </a:bodyPr>
            <a:lstStyle/>
            <a:p>
              <a:pPr marL="0" marR="0" lvl="0" indent="0" algn="ctr" rtl="0">
                <a:lnSpc>
                  <a:spcPct val="225550"/>
                </a:lnSpc>
                <a:spcBef>
                  <a:spcPts val="0"/>
                </a:spcBef>
                <a:spcAft>
                  <a:spcPts val="0"/>
                </a:spcAft>
                <a:buClr>
                  <a:srgbClr val="000000"/>
                </a:buClr>
                <a:buSzPts val="2000"/>
                <a:buFont typeface="Arial"/>
                <a:buNone/>
              </a:pPr>
              <a:r>
                <a:rPr lang="fr-FR" sz="2000" b="1" i="0" u="none" strike="noStrike" cap="none">
                  <a:solidFill>
                    <a:srgbClr val="E15034"/>
                  </a:solidFill>
                  <a:latin typeface="Arial"/>
                  <a:ea typeface="Arial"/>
                  <a:cs typeface="Arial"/>
                  <a:sym typeface="Arial"/>
                </a:rPr>
                <a:t>Suivi</a:t>
              </a:r>
              <a:endParaRPr sz="1400" b="0" i="0" u="none" strike="noStrike" cap="none">
                <a:solidFill>
                  <a:srgbClr val="000000"/>
                </a:solidFill>
                <a:latin typeface="Arial"/>
                <a:ea typeface="Arial"/>
                <a:cs typeface="Arial"/>
                <a:sym typeface="Arial"/>
              </a:endParaRPr>
            </a:p>
          </p:txBody>
        </p:sp>
        <p:sp>
          <p:nvSpPr>
            <p:cNvPr id="387" name="Google Shape;387;p59"/>
            <p:cNvSpPr txBox="1"/>
            <p:nvPr/>
          </p:nvSpPr>
          <p:spPr>
            <a:xfrm>
              <a:off x="2991977" y="2672080"/>
              <a:ext cx="2360609" cy="500522"/>
            </a:xfrm>
            <a:prstGeom prst="rect">
              <a:avLst/>
            </a:prstGeom>
            <a:noFill/>
            <a:ln>
              <a:noFill/>
            </a:ln>
          </p:spPr>
          <p:txBody>
            <a:bodyPr spcFirstLastPara="1" wrap="square" lIns="0" tIns="0" rIns="0" bIns="0" anchor="t" anchorCtr="0">
              <a:spAutoFit/>
            </a:bodyPr>
            <a:lstStyle/>
            <a:p>
              <a:pPr marL="0" marR="0" lvl="0" indent="0" algn="ctr" rtl="0">
                <a:lnSpc>
                  <a:spcPct val="225550"/>
                </a:lnSpc>
                <a:spcBef>
                  <a:spcPts val="0"/>
                </a:spcBef>
                <a:spcAft>
                  <a:spcPts val="0"/>
                </a:spcAft>
                <a:buClr>
                  <a:srgbClr val="000000"/>
                </a:buClr>
                <a:buSzPts val="2000"/>
                <a:buFont typeface="Arial"/>
                <a:buNone/>
              </a:pPr>
              <a:r>
                <a:rPr lang="fr-FR" sz="2000" b="1" i="0" u="none" strike="noStrike" cap="none">
                  <a:solidFill>
                    <a:srgbClr val="2B2B72"/>
                  </a:solidFill>
                  <a:latin typeface="Arial"/>
                  <a:ea typeface="Arial"/>
                  <a:cs typeface="Arial"/>
                  <a:sym typeface="Arial"/>
                </a:rPr>
                <a:t>Évaluation</a:t>
              </a:r>
              <a:endParaRPr sz="1400" b="0" i="0" u="none" strike="noStrike" cap="none">
                <a:solidFill>
                  <a:srgbClr val="000000"/>
                </a:solidFill>
                <a:latin typeface="Arial"/>
                <a:ea typeface="Arial"/>
                <a:cs typeface="Arial"/>
                <a:sym typeface="Arial"/>
              </a:endParaRPr>
            </a:p>
          </p:txBody>
        </p:sp>
      </p:grpSp>
      <p:sp>
        <p:nvSpPr>
          <p:cNvPr id="388" name="Google Shape;388;p59"/>
          <p:cNvSpPr txBox="1"/>
          <p:nvPr/>
        </p:nvSpPr>
        <p:spPr>
          <a:xfrm>
            <a:off x="257112" y="4119726"/>
            <a:ext cx="4608397" cy="255454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fr-FR" sz="1600" b="0" i="0" u="none" strike="noStrike" cap="none">
                <a:solidFill>
                  <a:srgbClr val="002060"/>
                </a:solidFill>
                <a:latin typeface="Arial Narrow"/>
                <a:ea typeface="Arial Narrow"/>
                <a:cs typeface="Arial Narrow"/>
                <a:sym typeface="Arial Narrow"/>
              </a:rPr>
              <a:t>Action Education définit </a:t>
            </a:r>
            <a:r>
              <a:rPr lang="fr-FR" sz="1600" b="1" i="0" u="none" strike="noStrike" cap="none">
                <a:solidFill>
                  <a:srgbClr val="002060"/>
                </a:solidFill>
                <a:latin typeface="Arial Narrow"/>
                <a:ea typeface="Arial Narrow"/>
                <a:cs typeface="Arial Narrow"/>
                <a:sym typeface="Arial Narrow"/>
              </a:rPr>
              <a:t>le suivi </a:t>
            </a:r>
            <a:r>
              <a:rPr lang="fr-FR" sz="1600" b="0" i="0" u="none" strike="noStrike" cap="none">
                <a:solidFill>
                  <a:srgbClr val="002060"/>
                </a:solidFill>
                <a:latin typeface="Arial Narrow"/>
                <a:ea typeface="Arial Narrow"/>
                <a:cs typeface="Arial Narrow"/>
                <a:sym typeface="Arial Narrow"/>
              </a:rPr>
              <a:t>comme un processus régulier et continu de collecte et d'analyse de données sur les activités et les résultats des projets/programmes. Ceci inclut le retour d'information des parties prenantes, afin de fournir des informations pertinentes sur l’état d’avancement, la progression dans l’atteinte des résultats, la qualité des approches techniques et des relations partenariales. Le suivi permet aussi de mesurer l’état de consommation budgétaire et l’utilisation conforme des financements, affectés et non affectés. </a:t>
            </a:r>
            <a:endParaRPr sz="1600" b="0" i="0" u="none" strike="noStrike" cap="none">
              <a:solidFill>
                <a:srgbClr val="002060"/>
              </a:solidFill>
              <a:latin typeface="Arial Narrow"/>
              <a:ea typeface="Arial Narrow"/>
              <a:cs typeface="Arial Narrow"/>
              <a:sym typeface="Arial Narrow"/>
            </a:endParaRPr>
          </a:p>
        </p:txBody>
      </p:sp>
      <p:sp>
        <p:nvSpPr>
          <p:cNvPr id="389" name="Google Shape;389;p59"/>
          <p:cNvSpPr txBox="1"/>
          <p:nvPr/>
        </p:nvSpPr>
        <p:spPr>
          <a:xfrm>
            <a:off x="5192109" y="1940035"/>
            <a:ext cx="3851825" cy="2443426"/>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Clr>
                <a:srgbClr val="000000"/>
              </a:buClr>
              <a:buSzPts val="1600"/>
              <a:buFont typeface="Arial"/>
              <a:buNone/>
            </a:pPr>
            <a:r>
              <a:rPr lang="fr-FR" sz="1600" b="0" i="0" u="none" strike="noStrike" cap="none">
                <a:solidFill>
                  <a:srgbClr val="002060"/>
                </a:solidFill>
                <a:latin typeface="Arial Narrow"/>
                <a:ea typeface="Arial Narrow"/>
                <a:cs typeface="Arial Narrow"/>
                <a:sym typeface="Arial Narrow"/>
              </a:rPr>
              <a:t>Action Education définit </a:t>
            </a:r>
            <a:r>
              <a:rPr lang="fr-FR" sz="1600" b="1" i="0" u="none" strike="noStrike" cap="none">
                <a:solidFill>
                  <a:srgbClr val="002060"/>
                </a:solidFill>
                <a:latin typeface="Arial Narrow"/>
                <a:ea typeface="Arial Narrow"/>
                <a:cs typeface="Arial Narrow"/>
                <a:sym typeface="Arial Narrow"/>
              </a:rPr>
              <a:t>l'évaluation</a:t>
            </a:r>
            <a:r>
              <a:rPr lang="fr-FR" sz="1600" b="0" i="0" u="none" strike="noStrike" cap="none">
                <a:solidFill>
                  <a:srgbClr val="002060"/>
                </a:solidFill>
                <a:latin typeface="Arial Narrow"/>
                <a:ea typeface="Arial Narrow"/>
                <a:cs typeface="Arial Narrow"/>
                <a:sym typeface="Arial Narrow"/>
              </a:rPr>
              <a:t> comme un examen approfondi d'un projets/programme ou d'une politique, couvrant sa conception, sa mise en œuvre, ses résultats et son impact, afin de déterminer l'efficacité et la durabilité des interventions. L'évaluation comprend l'analyse de données qualitatives et quantitatives et intègre le retour d'information des principales parties prenantes.</a:t>
            </a:r>
            <a:endParaRPr sz="1600" b="0" i="0" u="none" strike="noStrike" cap="none">
              <a:solidFill>
                <a:srgbClr val="002060"/>
              </a:solidFill>
              <a:latin typeface="Arial Narrow"/>
              <a:ea typeface="Arial Narrow"/>
              <a:cs typeface="Arial Narrow"/>
              <a:sym typeface="Arial Narrow"/>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p6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26</a:t>
            </a:fld>
            <a:endParaRPr/>
          </a:p>
        </p:txBody>
      </p:sp>
      <p:sp>
        <p:nvSpPr>
          <p:cNvPr id="396" name="Google Shape;396;p60"/>
          <p:cNvSpPr txBox="1"/>
          <p:nvPr/>
        </p:nvSpPr>
        <p:spPr>
          <a:xfrm>
            <a:off x="0" y="315100"/>
            <a:ext cx="9144000" cy="969466"/>
          </a:xfrm>
          <a:prstGeom prst="rect">
            <a:avLst/>
          </a:prstGeom>
          <a:solidFill>
            <a:schemeClr val="accent1"/>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6000"/>
              <a:buFont typeface="Arial"/>
              <a:buNone/>
            </a:pPr>
            <a:r>
              <a:rPr lang="fr-FR" sz="5100" b="1" i="0" u="none" strike="noStrike" cap="none">
                <a:solidFill>
                  <a:schemeClr val="lt1"/>
                </a:solidFill>
                <a:latin typeface="Bebas Neue"/>
                <a:ea typeface="Bebas Neue"/>
                <a:cs typeface="Bebas Neue"/>
                <a:sym typeface="Bebas Neue"/>
              </a:rPr>
              <a:t>LE SERA - DÉFINITIONS</a:t>
            </a:r>
            <a:endParaRPr sz="6300" b="1" i="0" u="none" strike="noStrike" cap="none">
              <a:solidFill>
                <a:schemeClr val="lt1"/>
              </a:solidFill>
              <a:latin typeface="Bebas Neue"/>
              <a:ea typeface="Bebas Neue"/>
              <a:cs typeface="Bebas Neue"/>
              <a:sym typeface="Bebas Neue"/>
            </a:endParaRPr>
          </a:p>
        </p:txBody>
      </p:sp>
      <p:grpSp>
        <p:nvGrpSpPr>
          <p:cNvPr id="397" name="Google Shape;397;p60"/>
          <p:cNvGrpSpPr/>
          <p:nvPr/>
        </p:nvGrpSpPr>
        <p:grpSpPr>
          <a:xfrm>
            <a:off x="200722" y="1506824"/>
            <a:ext cx="4174336" cy="1704728"/>
            <a:chOff x="9397691" y="5141201"/>
            <a:chExt cx="7650390" cy="3369003"/>
          </a:xfrm>
        </p:grpSpPr>
        <p:sp>
          <p:nvSpPr>
            <p:cNvPr id="398" name="Google Shape;398;p60"/>
            <p:cNvSpPr/>
            <p:nvPr/>
          </p:nvSpPr>
          <p:spPr>
            <a:xfrm>
              <a:off x="9397691" y="5141201"/>
              <a:ext cx="7477028" cy="3369003"/>
            </a:xfrm>
            <a:custGeom>
              <a:avLst/>
              <a:gdLst/>
              <a:ahLst/>
              <a:cxnLst/>
              <a:rect l="l" t="t" r="r" b="b"/>
              <a:pathLst>
                <a:path w="7477028" h="3369003" extrusionOk="0">
                  <a:moveTo>
                    <a:pt x="0" y="0"/>
                  </a:moveTo>
                  <a:lnTo>
                    <a:pt x="7477028" y="0"/>
                  </a:lnTo>
                  <a:lnTo>
                    <a:pt x="7477028" y="3369003"/>
                  </a:lnTo>
                  <a:lnTo>
                    <a:pt x="0" y="3369003"/>
                  </a:lnTo>
                  <a:lnTo>
                    <a:pt x="0" y="0"/>
                  </a:lnTo>
                  <a:close/>
                </a:path>
              </a:pathLst>
            </a:custGeom>
            <a:blipFill rotWithShape="1">
              <a:blip r:embed="rId3">
                <a:alphaModFix/>
              </a:blip>
              <a:stretch>
                <a:fillRect t="-94491"/>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9" name="Google Shape;399;p60"/>
            <p:cNvSpPr txBox="1"/>
            <p:nvPr/>
          </p:nvSpPr>
          <p:spPr>
            <a:xfrm>
              <a:off x="13538521" y="6157188"/>
              <a:ext cx="3509560" cy="989167"/>
            </a:xfrm>
            <a:prstGeom prst="rect">
              <a:avLst/>
            </a:prstGeom>
            <a:noFill/>
            <a:ln>
              <a:noFill/>
            </a:ln>
          </p:spPr>
          <p:txBody>
            <a:bodyPr spcFirstLastPara="1" wrap="square" lIns="0" tIns="0" rIns="0" bIns="0" anchor="t" anchorCtr="0">
              <a:spAutoFit/>
            </a:bodyPr>
            <a:lstStyle/>
            <a:p>
              <a:pPr marL="0" marR="0" lvl="0" indent="0" algn="ctr" rtl="0">
                <a:lnSpc>
                  <a:spcPct val="225550"/>
                </a:lnSpc>
                <a:spcBef>
                  <a:spcPts val="0"/>
                </a:spcBef>
                <a:spcAft>
                  <a:spcPts val="0"/>
                </a:spcAft>
                <a:buClr>
                  <a:srgbClr val="000000"/>
                </a:buClr>
                <a:buSzPts val="2000"/>
                <a:buFont typeface="Arial"/>
                <a:buNone/>
              </a:pPr>
              <a:r>
                <a:rPr lang="fr-FR" sz="2000" b="1" i="0" u="none" strike="noStrike" cap="none">
                  <a:solidFill>
                    <a:srgbClr val="2B2B72"/>
                  </a:solidFill>
                  <a:latin typeface="Arial"/>
                  <a:ea typeface="Arial"/>
                  <a:cs typeface="Arial"/>
                  <a:sym typeface="Arial"/>
                </a:rPr>
                <a:t>Redevabilité</a:t>
              </a:r>
              <a:endParaRPr sz="1400" b="0" i="0" u="none" strike="noStrike" cap="none">
                <a:solidFill>
                  <a:srgbClr val="000000"/>
                </a:solidFill>
                <a:latin typeface="Arial"/>
                <a:ea typeface="Arial"/>
                <a:cs typeface="Arial"/>
                <a:sym typeface="Arial"/>
              </a:endParaRPr>
            </a:p>
          </p:txBody>
        </p:sp>
        <p:sp>
          <p:nvSpPr>
            <p:cNvPr id="400" name="Google Shape;400;p60"/>
            <p:cNvSpPr txBox="1"/>
            <p:nvPr/>
          </p:nvSpPr>
          <p:spPr>
            <a:xfrm>
              <a:off x="9855600" y="6317750"/>
              <a:ext cx="3509560" cy="1015904"/>
            </a:xfrm>
            <a:prstGeom prst="rect">
              <a:avLst/>
            </a:prstGeom>
            <a:noFill/>
            <a:ln>
              <a:noFill/>
            </a:ln>
          </p:spPr>
          <p:txBody>
            <a:bodyPr spcFirstLastPara="1" wrap="square" lIns="0" tIns="0" rIns="0" bIns="0" anchor="t" anchorCtr="0">
              <a:spAutoFit/>
            </a:bodyPr>
            <a:lstStyle/>
            <a:p>
              <a:pPr marL="0" marR="0" lvl="0" indent="0" algn="ctr" rtl="0">
                <a:lnSpc>
                  <a:spcPct val="225550"/>
                </a:lnSpc>
                <a:spcBef>
                  <a:spcPts val="0"/>
                </a:spcBef>
                <a:spcAft>
                  <a:spcPts val="0"/>
                </a:spcAft>
                <a:buClr>
                  <a:srgbClr val="000000"/>
                </a:buClr>
                <a:buSzPts val="2000"/>
                <a:buFont typeface="Arial"/>
                <a:buNone/>
              </a:pPr>
              <a:r>
                <a:rPr lang="fr-FR" sz="2000" b="1" i="0" u="none" strike="noStrike" cap="none">
                  <a:solidFill>
                    <a:srgbClr val="E15034"/>
                  </a:solidFill>
                  <a:latin typeface="Arial"/>
                  <a:ea typeface="Arial"/>
                  <a:cs typeface="Arial"/>
                  <a:sym typeface="Arial"/>
                </a:rPr>
                <a:t>Apprentissage</a:t>
              </a:r>
              <a:endParaRPr sz="1400" b="0" i="0" u="none" strike="noStrike" cap="none">
                <a:solidFill>
                  <a:srgbClr val="000000"/>
                </a:solidFill>
                <a:latin typeface="Arial"/>
                <a:ea typeface="Arial"/>
                <a:cs typeface="Arial"/>
                <a:sym typeface="Arial"/>
              </a:endParaRPr>
            </a:p>
          </p:txBody>
        </p:sp>
      </p:grpSp>
      <p:sp>
        <p:nvSpPr>
          <p:cNvPr id="401" name="Google Shape;401;p60"/>
          <p:cNvSpPr txBox="1"/>
          <p:nvPr/>
        </p:nvSpPr>
        <p:spPr>
          <a:xfrm>
            <a:off x="4121426" y="1310433"/>
            <a:ext cx="4572000" cy="5521127"/>
          </a:xfrm>
          <a:prstGeom prst="rect">
            <a:avLst/>
          </a:prstGeom>
          <a:noFill/>
          <a:ln>
            <a:noFill/>
          </a:ln>
        </p:spPr>
        <p:txBody>
          <a:bodyPr spcFirstLastPara="1" wrap="square" lIns="91425" tIns="45700" rIns="91425" bIns="45700" anchor="t" anchorCtr="0">
            <a:spAutoFit/>
          </a:bodyPr>
          <a:lstStyle/>
          <a:p>
            <a:pPr marL="457200" marR="0" lvl="0" indent="0" algn="ctr" rtl="0">
              <a:lnSpc>
                <a:spcPct val="107000"/>
              </a:lnSpc>
              <a:spcBef>
                <a:spcPts val="0"/>
              </a:spcBef>
              <a:spcAft>
                <a:spcPts val="0"/>
              </a:spcAft>
              <a:buClr>
                <a:srgbClr val="000000"/>
              </a:buClr>
              <a:buSzPts val="1600"/>
              <a:buFont typeface="Arial"/>
              <a:buNone/>
            </a:pPr>
            <a:r>
              <a:rPr lang="fr-FR" sz="1600" b="0" i="0" u="none" strike="noStrike" cap="none">
                <a:solidFill>
                  <a:srgbClr val="002060"/>
                </a:solidFill>
                <a:latin typeface="Arial Narrow"/>
                <a:ea typeface="Arial Narrow"/>
                <a:cs typeface="Arial Narrow"/>
                <a:sym typeface="Arial Narrow"/>
              </a:rPr>
              <a:t>Action Education définit l'obligation de rendre compte comme la responsabilité de veiller à ce que le travail soit effectué conformément aux règles et aux normes convenues et de rendre compte de manière claire et précise de l'avancement, de la performance et des résultats par rapport au cadre initial défini. Il s'agit également de la responsabilité de veiller à ce que les interventions soient menées de manière éthique, transparente et participative, avec l'implication des communautés et des autres parties prenantes.</a:t>
            </a:r>
            <a:endParaRPr sz="1600" b="0" i="0" u="none" strike="noStrike" cap="none">
              <a:solidFill>
                <a:srgbClr val="002060"/>
              </a:solidFill>
              <a:latin typeface="Arial Narrow"/>
              <a:ea typeface="Arial Narrow"/>
              <a:cs typeface="Arial Narrow"/>
              <a:sym typeface="Arial Narrow"/>
            </a:endParaRPr>
          </a:p>
          <a:p>
            <a:pPr marL="457200" marR="0" lvl="0" indent="0" algn="ctr" rtl="0">
              <a:lnSpc>
                <a:spcPct val="107000"/>
              </a:lnSpc>
              <a:spcBef>
                <a:spcPts val="1400"/>
              </a:spcBef>
              <a:spcAft>
                <a:spcPts val="0"/>
              </a:spcAft>
              <a:buClr>
                <a:srgbClr val="000000"/>
              </a:buClr>
              <a:buSzPts val="1600"/>
              <a:buFont typeface="Arial"/>
              <a:buNone/>
            </a:pPr>
            <a:r>
              <a:rPr lang="fr-FR" sz="1600" b="0" i="0" u="none" strike="noStrike" cap="none">
                <a:solidFill>
                  <a:srgbClr val="002060"/>
                </a:solidFill>
                <a:latin typeface="Arial Narrow"/>
                <a:ea typeface="Arial Narrow"/>
                <a:cs typeface="Arial Narrow"/>
                <a:sym typeface="Arial Narrow"/>
              </a:rPr>
              <a:t>Action Education s'engage à rendre des comptes aux groupes cibles, aux partenaires, aux autorités ou Etat, aux donateurs et au grand public. Les systèmes du SERA doivent, au minimum, inclure un mécanisme de retour d'information pour recueillir les opinions des populations soutenues, des partenaires et des parties prenantes concernées sur nos interventions, ainsi qu'un système d'information sur les résultats de nos programmes afin de permettre l'adaptation et l'amélioration continue.</a:t>
            </a:r>
            <a:endParaRPr sz="1600" b="0" i="0" u="none" strike="noStrike" cap="none">
              <a:solidFill>
                <a:srgbClr val="002060"/>
              </a:solidFill>
              <a:latin typeface="Arial Narrow"/>
              <a:ea typeface="Arial Narrow"/>
              <a:cs typeface="Arial Narrow"/>
              <a:sym typeface="Arial Narrow"/>
            </a:endParaRPr>
          </a:p>
        </p:txBody>
      </p:sp>
      <p:sp>
        <p:nvSpPr>
          <p:cNvPr id="402" name="Google Shape;402;p60"/>
          <p:cNvSpPr txBox="1"/>
          <p:nvPr/>
        </p:nvSpPr>
        <p:spPr>
          <a:xfrm>
            <a:off x="-291535" y="3568547"/>
            <a:ext cx="4572000" cy="2970365"/>
          </a:xfrm>
          <a:prstGeom prst="rect">
            <a:avLst/>
          </a:prstGeom>
          <a:noFill/>
          <a:ln>
            <a:noFill/>
          </a:ln>
        </p:spPr>
        <p:txBody>
          <a:bodyPr spcFirstLastPara="1" wrap="square" lIns="91425" tIns="45700" rIns="91425" bIns="45700" anchor="t" anchorCtr="0">
            <a:spAutoFit/>
          </a:bodyPr>
          <a:lstStyle/>
          <a:p>
            <a:pPr marL="457200" marR="0" lvl="0" indent="0" algn="ctr" rtl="0">
              <a:lnSpc>
                <a:spcPct val="107000"/>
              </a:lnSpc>
              <a:spcBef>
                <a:spcPts val="0"/>
              </a:spcBef>
              <a:spcAft>
                <a:spcPts val="0"/>
              </a:spcAft>
              <a:buClr>
                <a:srgbClr val="000000"/>
              </a:buClr>
              <a:buSzPts val="1600"/>
              <a:buFont typeface="Arial"/>
              <a:buNone/>
            </a:pPr>
            <a:r>
              <a:rPr lang="fr-FR" sz="1600" b="0" i="0" u="none" strike="noStrike" cap="none">
                <a:solidFill>
                  <a:srgbClr val="002060"/>
                </a:solidFill>
                <a:latin typeface="Arial Narrow"/>
                <a:ea typeface="Arial Narrow"/>
                <a:cs typeface="Arial Narrow"/>
                <a:sym typeface="Arial Narrow"/>
              </a:rPr>
              <a:t>Action Education définit </a:t>
            </a:r>
            <a:r>
              <a:rPr lang="fr-FR" sz="1600" b="1" i="0" u="none" strike="noStrike" cap="none">
                <a:solidFill>
                  <a:srgbClr val="002060"/>
                </a:solidFill>
                <a:latin typeface="Arial Narrow"/>
                <a:ea typeface="Arial Narrow"/>
                <a:cs typeface="Arial Narrow"/>
                <a:sym typeface="Arial Narrow"/>
              </a:rPr>
              <a:t>l'apprentissage</a:t>
            </a:r>
            <a:r>
              <a:rPr lang="fr-FR" sz="1600" b="0" i="0" u="none" strike="noStrike" cap="none">
                <a:solidFill>
                  <a:srgbClr val="002060"/>
                </a:solidFill>
                <a:latin typeface="Arial Narrow"/>
                <a:ea typeface="Arial Narrow"/>
                <a:cs typeface="Arial Narrow"/>
                <a:sym typeface="Arial Narrow"/>
              </a:rPr>
              <a:t> comme un processus continu de réflexion critique, d'adaptation et d'amélioration des connaissances, des attitudes, des compétences et des pratiques, basé sur les données collectées dans le cadre du suivi et de l'évaluation, ainsi que sur l'expérience et les connaissances des personnes impliquées. L'apprentissage vise à améliorer la conception, la mise en œuvre et les résultats des projets/ programmes sur la base du retour d'information et des preuves.</a:t>
            </a:r>
            <a:endParaRPr sz="1600" b="0" i="0" u="none" strike="noStrike" cap="none">
              <a:solidFill>
                <a:srgbClr val="002060"/>
              </a:solidFill>
              <a:latin typeface="Arial Narrow"/>
              <a:ea typeface="Arial Narrow"/>
              <a:cs typeface="Arial Narrow"/>
              <a:sym typeface="Arial Narrow"/>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Google Shape;408;p6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27</a:t>
            </a:fld>
            <a:endParaRPr/>
          </a:p>
        </p:txBody>
      </p:sp>
      <p:sp>
        <p:nvSpPr>
          <p:cNvPr id="409" name="Google Shape;409;p61"/>
          <p:cNvSpPr txBox="1"/>
          <p:nvPr/>
        </p:nvSpPr>
        <p:spPr>
          <a:xfrm>
            <a:off x="0" y="315100"/>
            <a:ext cx="9144000" cy="969466"/>
          </a:xfrm>
          <a:prstGeom prst="rect">
            <a:avLst/>
          </a:prstGeom>
          <a:solidFill>
            <a:schemeClr val="accent1"/>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6000"/>
              <a:buFont typeface="Arial"/>
              <a:buNone/>
            </a:pPr>
            <a:r>
              <a:rPr lang="fr-FR" sz="5100" b="1" i="0" u="none" strike="noStrike" cap="none">
                <a:solidFill>
                  <a:schemeClr val="lt1"/>
                </a:solidFill>
                <a:latin typeface="Bebas Neue"/>
                <a:ea typeface="Bebas Neue"/>
                <a:cs typeface="Bebas Neue"/>
                <a:sym typeface="Bebas Neue"/>
              </a:rPr>
              <a:t>LE SERA - DÉFINITIONS</a:t>
            </a:r>
            <a:endParaRPr sz="6300" b="1" i="0" u="none" strike="noStrike" cap="none">
              <a:solidFill>
                <a:schemeClr val="lt1"/>
              </a:solidFill>
              <a:latin typeface="Bebas Neue"/>
              <a:ea typeface="Bebas Neue"/>
              <a:cs typeface="Bebas Neue"/>
              <a:sym typeface="Bebas Neue"/>
            </a:endParaRPr>
          </a:p>
        </p:txBody>
      </p:sp>
      <p:graphicFrame>
        <p:nvGraphicFramePr>
          <p:cNvPr id="410" name="Google Shape;410;p61"/>
          <p:cNvGraphicFramePr/>
          <p:nvPr/>
        </p:nvGraphicFramePr>
        <p:xfrm>
          <a:off x="164938" y="1413126"/>
          <a:ext cx="8707075" cy="1375980"/>
        </p:xfrm>
        <a:graphic>
          <a:graphicData uri="http://schemas.openxmlformats.org/drawingml/2006/table">
            <a:tbl>
              <a:tblPr>
                <a:noFill/>
                <a:tableStyleId>{D1D6804B-EF5A-42E5-807A-C5037D5C6999}</a:tableStyleId>
              </a:tblPr>
              <a:tblGrid>
                <a:gridCol w="2195225">
                  <a:extLst>
                    <a:ext uri="{9D8B030D-6E8A-4147-A177-3AD203B41FA5}">
                      <a16:colId xmlns:a16="http://schemas.microsoft.com/office/drawing/2014/main" val="20000"/>
                    </a:ext>
                  </a:extLst>
                </a:gridCol>
                <a:gridCol w="96950">
                  <a:extLst>
                    <a:ext uri="{9D8B030D-6E8A-4147-A177-3AD203B41FA5}">
                      <a16:colId xmlns:a16="http://schemas.microsoft.com/office/drawing/2014/main" val="20001"/>
                    </a:ext>
                  </a:extLst>
                </a:gridCol>
                <a:gridCol w="2138300">
                  <a:extLst>
                    <a:ext uri="{9D8B030D-6E8A-4147-A177-3AD203B41FA5}">
                      <a16:colId xmlns:a16="http://schemas.microsoft.com/office/drawing/2014/main" val="20002"/>
                    </a:ext>
                  </a:extLst>
                </a:gridCol>
                <a:gridCol w="2138300">
                  <a:extLst>
                    <a:ext uri="{9D8B030D-6E8A-4147-A177-3AD203B41FA5}">
                      <a16:colId xmlns:a16="http://schemas.microsoft.com/office/drawing/2014/main" val="20003"/>
                    </a:ext>
                  </a:extLst>
                </a:gridCol>
                <a:gridCol w="2138300">
                  <a:extLst>
                    <a:ext uri="{9D8B030D-6E8A-4147-A177-3AD203B41FA5}">
                      <a16:colId xmlns:a16="http://schemas.microsoft.com/office/drawing/2014/main" val="20004"/>
                    </a:ext>
                  </a:extLst>
                </a:gridCol>
              </a:tblGrid>
              <a:tr h="333650">
                <a:tc>
                  <a:txBody>
                    <a:bodyPr/>
                    <a:lstStyle/>
                    <a:p>
                      <a:pPr marL="0" marR="0" lvl="0" indent="0" algn="ctr" rtl="0">
                        <a:lnSpc>
                          <a:spcPct val="100000"/>
                        </a:lnSpc>
                        <a:spcBef>
                          <a:spcPts val="0"/>
                        </a:spcBef>
                        <a:spcAft>
                          <a:spcPts val="0"/>
                        </a:spcAft>
                        <a:buClr>
                          <a:srgbClr val="000000"/>
                        </a:buClr>
                        <a:buSzPts val="1800"/>
                        <a:buFont typeface="Arial"/>
                        <a:buNone/>
                      </a:pPr>
                      <a:r>
                        <a:rPr lang="fr-FR" sz="1400" b="1" u="none" strike="noStrike" cap="none">
                          <a:solidFill>
                            <a:schemeClr val="dk1"/>
                          </a:solidFill>
                          <a:latin typeface="Poppins"/>
                          <a:ea typeface="Poppins"/>
                          <a:cs typeface="Poppins"/>
                          <a:sym typeface="Poppins"/>
                        </a:rPr>
                        <a:t>SUIVI</a:t>
                      </a:r>
                      <a:endParaRPr sz="1400" b="1" u="none" strike="noStrike" cap="none">
                        <a:solidFill>
                          <a:schemeClr val="dk1"/>
                        </a:solidFill>
                        <a:latin typeface="Poppins"/>
                        <a:ea typeface="Poppins"/>
                        <a:cs typeface="Poppins"/>
                        <a:sym typeface="Poppins"/>
                      </a:endParaRPr>
                    </a:p>
                  </a:txBody>
                  <a:tcPr marL="68600" marR="68600" marT="34300" marB="343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BBBBBB"/>
                    </a:solidFill>
                  </a:tcPr>
                </a:tc>
                <a:tc gridSpan="2">
                  <a:txBody>
                    <a:bodyPr/>
                    <a:lstStyle/>
                    <a:p>
                      <a:pPr marL="0" marR="0" lvl="0" indent="0" algn="ctr" rtl="0">
                        <a:lnSpc>
                          <a:spcPct val="100000"/>
                        </a:lnSpc>
                        <a:spcBef>
                          <a:spcPts val="0"/>
                        </a:spcBef>
                        <a:spcAft>
                          <a:spcPts val="0"/>
                        </a:spcAft>
                        <a:buClr>
                          <a:srgbClr val="000000"/>
                        </a:buClr>
                        <a:buSzPts val="1800"/>
                        <a:buFont typeface="Arial"/>
                        <a:buNone/>
                      </a:pPr>
                      <a:r>
                        <a:rPr lang="fr-FR" sz="1400" b="1" u="none" strike="noStrike" cap="none">
                          <a:solidFill>
                            <a:schemeClr val="dk1"/>
                          </a:solidFill>
                          <a:latin typeface="Poppins"/>
                          <a:ea typeface="Poppins"/>
                          <a:cs typeface="Poppins"/>
                          <a:sym typeface="Poppins"/>
                        </a:rPr>
                        <a:t>ÉVALUATION</a:t>
                      </a:r>
                      <a:endParaRPr sz="1100" b="1" u="none" strike="noStrike" cap="none">
                        <a:latin typeface="Poppins"/>
                        <a:ea typeface="Poppins"/>
                        <a:cs typeface="Poppins"/>
                        <a:sym typeface="Poppins"/>
                      </a:endParaRPr>
                    </a:p>
                  </a:txBody>
                  <a:tcPr marL="68600" marR="68600" marT="34300" marB="343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BBBBBB"/>
                    </a:solidFill>
                  </a:tcPr>
                </a:tc>
                <a:tc hMerge="1">
                  <a:txBody>
                    <a:bodyPr/>
                    <a:lstStyle/>
                    <a:p>
                      <a:endParaRPr lang="fr-FR"/>
                    </a:p>
                  </a:txBody>
                  <a:tcPr/>
                </a:tc>
                <a:tc>
                  <a:txBody>
                    <a:bodyPr/>
                    <a:lstStyle/>
                    <a:p>
                      <a:pPr marL="0" marR="0" lvl="0" indent="0" algn="ctr" rtl="0">
                        <a:lnSpc>
                          <a:spcPct val="100000"/>
                        </a:lnSpc>
                        <a:spcBef>
                          <a:spcPts val="0"/>
                        </a:spcBef>
                        <a:spcAft>
                          <a:spcPts val="0"/>
                        </a:spcAft>
                        <a:buClr>
                          <a:srgbClr val="000000"/>
                        </a:buClr>
                        <a:buSzPts val="1800"/>
                        <a:buFont typeface="Arial"/>
                        <a:buNone/>
                      </a:pPr>
                      <a:r>
                        <a:rPr lang="fr-FR" sz="1400" b="1" u="none" strike="noStrike" cap="none">
                          <a:solidFill>
                            <a:schemeClr val="dk1"/>
                          </a:solidFill>
                          <a:latin typeface="Poppins"/>
                          <a:ea typeface="Poppins"/>
                          <a:cs typeface="Poppins"/>
                          <a:sym typeface="Poppins"/>
                        </a:rPr>
                        <a:t>REDEVABILITÉ</a:t>
                      </a:r>
                      <a:endParaRPr sz="1100" b="1" u="none" strike="noStrike" cap="none">
                        <a:latin typeface="Poppins"/>
                        <a:ea typeface="Poppins"/>
                        <a:cs typeface="Poppins"/>
                        <a:sym typeface="Poppins"/>
                      </a:endParaRPr>
                    </a:p>
                  </a:txBody>
                  <a:tcPr marL="68600" marR="68600" marT="34300" marB="3430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BBBBBB"/>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fr-FR" sz="1400" b="1" u="none" strike="noStrike" cap="none">
                          <a:solidFill>
                            <a:schemeClr val="dk1"/>
                          </a:solidFill>
                          <a:latin typeface="Poppins"/>
                          <a:ea typeface="Poppins"/>
                          <a:cs typeface="Poppins"/>
                          <a:sym typeface="Poppins"/>
                        </a:rPr>
                        <a:t>APPRENTISSAGE</a:t>
                      </a:r>
                      <a:endParaRPr sz="1400" b="1" u="none" strike="noStrike" cap="none">
                        <a:solidFill>
                          <a:schemeClr val="dk1"/>
                        </a:solidFill>
                        <a:latin typeface="Poppins"/>
                        <a:ea typeface="Poppins"/>
                        <a:cs typeface="Poppins"/>
                        <a:sym typeface="Poppins"/>
                      </a:endParaRPr>
                    </a:p>
                  </a:txBody>
                  <a:tcPr marL="68600" marR="68600" marT="34300" marB="343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BBBBBB"/>
                    </a:solidFill>
                  </a:tcPr>
                </a:tc>
                <a:extLst>
                  <a:ext uri="{0D108BD9-81ED-4DB2-BD59-A6C34878D82A}">
                    <a16:rowId xmlns:a16="http://schemas.microsoft.com/office/drawing/2014/main" val="10000"/>
                  </a:ext>
                </a:extLst>
              </a:tr>
              <a:tr h="333650">
                <a:tc gridSpan="5">
                  <a:txBody>
                    <a:bodyPr/>
                    <a:lstStyle/>
                    <a:p>
                      <a:pPr marL="0" marR="0" lvl="0" indent="0" algn="ctr" rtl="0">
                        <a:lnSpc>
                          <a:spcPct val="100000"/>
                        </a:lnSpc>
                        <a:spcBef>
                          <a:spcPts val="0"/>
                        </a:spcBef>
                        <a:spcAft>
                          <a:spcPts val="0"/>
                        </a:spcAft>
                        <a:buClr>
                          <a:srgbClr val="000000"/>
                        </a:buClr>
                        <a:buSzPts val="1800"/>
                        <a:buFont typeface="Arial"/>
                        <a:buNone/>
                      </a:pPr>
                      <a:r>
                        <a:rPr lang="fr-FR" sz="1400" b="1" u="none" strike="noStrike" cap="none">
                          <a:solidFill>
                            <a:srgbClr val="FF0000"/>
                          </a:solidFill>
                          <a:latin typeface="Poppins"/>
                          <a:ea typeface="Poppins"/>
                          <a:cs typeface="Poppins"/>
                          <a:sym typeface="Poppins"/>
                        </a:rPr>
                        <a:t>Quand ?</a:t>
                      </a:r>
                      <a:r>
                        <a:rPr lang="fr-FR" sz="1400" b="1" u="none" strike="noStrike" cap="none">
                          <a:solidFill>
                            <a:schemeClr val="dk1"/>
                          </a:solidFill>
                          <a:latin typeface="Poppins"/>
                          <a:ea typeface="Poppins"/>
                          <a:cs typeface="Poppins"/>
                          <a:sym typeface="Poppins"/>
                        </a:rPr>
                        <a:t> </a:t>
                      </a:r>
                      <a:endParaRPr sz="1400" b="1" u="none" strike="noStrike" cap="none">
                        <a:solidFill>
                          <a:schemeClr val="dk1"/>
                        </a:solidFill>
                        <a:latin typeface="Poppins"/>
                        <a:ea typeface="Poppins"/>
                        <a:cs typeface="Poppins"/>
                        <a:sym typeface="Poppins"/>
                      </a:endParaRPr>
                    </a:p>
                  </a:txBody>
                  <a:tcPr marL="68600" marR="68600" marT="34300" marB="343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BBBBBB"/>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1"/>
                  </a:ext>
                </a:extLst>
              </a:tr>
              <a:tr h="685800">
                <a:tc gridSpan="2">
                  <a:txBody>
                    <a:bodyPr/>
                    <a:lstStyle/>
                    <a:p>
                      <a:pPr marL="0" marR="0" lvl="0" indent="0" algn="ctr" rtl="0">
                        <a:lnSpc>
                          <a:spcPct val="100000"/>
                        </a:lnSpc>
                        <a:spcBef>
                          <a:spcPts val="0"/>
                        </a:spcBef>
                        <a:spcAft>
                          <a:spcPts val="0"/>
                        </a:spcAft>
                        <a:buClr>
                          <a:srgbClr val="000000"/>
                        </a:buClr>
                        <a:buSzPts val="1800"/>
                        <a:buFont typeface="Arial"/>
                        <a:buNone/>
                      </a:pPr>
                      <a:r>
                        <a:rPr lang="fr-FR" sz="1400" u="none" strike="noStrike" cap="none">
                          <a:latin typeface="Poppins"/>
                          <a:ea typeface="Poppins"/>
                          <a:cs typeface="Poppins"/>
                          <a:sym typeface="Poppins"/>
                        </a:rPr>
                        <a:t>En continu / permanent pendant le projet</a:t>
                      </a:r>
                      <a:endParaRPr sz="1400" u="none" strike="noStrike" cap="none">
                        <a:latin typeface="Poppins"/>
                        <a:ea typeface="Poppins"/>
                        <a:cs typeface="Poppins"/>
                        <a:sym typeface="Poppins"/>
                      </a:endParaRPr>
                    </a:p>
                  </a:txBody>
                  <a:tcPr marL="68600" marR="68600" marT="34300" marB="34300" anchor="ctr">
                    <a:lnL w="12700" cap="flat" cmpd="sng">
                      <a:solidFill>
                        <a:srgbClr val="000000"/>
                      </a:solidFill>
                      <a:prstDash val="solid"/>
                      <a:round/>
                      <a:headEnd type="none" w="sm" len="sm"/>
                      <a:tailEnd type="none" w="sm" len="sm"/>
                    </a:lnL>
                    <a:lnR w="76200" cap="flat" cmpd="sng">
                      <a:solidFill>
                        <a:srgbClr val="FFFFFF"/>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7E7E5"/>
                    </a:solidFill>
                  </a:tcPr>
                </a:tc>
                <a:tc hMerge="1">
                  <a:txBody>
                    <a:bodyPr/>
                    <a:lstStyle/>
                    <a:p>
                      <a:endParaRPr lang="fr-FR"/>
                    </a:p>
                  </a:txBody>
                  <a:tcPr/>
                </a:tc>
                <a:tc>
                  <a:txBody>
                    <a:bodyPr/>
                    <a:lstStyle/>
                    <a:p>
                      <a:pPr marL="0" marR="0" lvl="0" indent="0" algn="ctr" rtl="0">
                        <a:lnSpc>
                          <a:spcPct val="100000"/>
                        </a:lnSpc>
                        <a:spcBef>
                          <a:spcPts val="0"/>
                        </a:spcBef>
                        <a:spcAft>
                          <a:spcPts val="0"/>
                        </a:spcAft>
                        <a:buClr>
                          <a:srgbClr val="000000"/>
                        </a:buClr>
                        <a:buSzPts val="1800"/>
                        <a:buFont typeface="Arial"/>
                        <a:buNone/>
                      </a:pPr>
                      <a:r>
                        <a:rPr lang="fr-FR" sz="1400" u="none" strike="noStrike" cap="none">
                          <a:latin typeface="Poppins"/>
                          <a:ea typeface="Poppins"/>
                          <a:cs typeface="Poppins"/>
                          <a:sym typeface="Poppins"/>
                        </a:rPr>
                        <a:t>Périodique (ex-ante, intermédiaire, finale)</a:t>
                      </a:r>
                      <a:endParaRPr sz="1400" u="none" strike="noStrike" cap="none">
                        <a:latin typeface="Poppins"/>
                        <a:ea typeface="Poppins"/>
                        <a:cs typeface="Poppins"/>
                        <a:sym typeface="Poppins"/>
                      </a:endParaRPr>
                    </a:p>
                  </a:txBody>
                  <a:tcPr marL="68600" marR="68600" marT="34300" marB="34300" anchor="ctr">
                    <a:lnL w="76200" cap="flat" cmpd="sng">
                      <a:solidFill>
                        <a:srgbClr val="FFFFFF"/>
                      </a:solidFill>
                      <a:prstDash val="solid"/>
                      <a:round/>
                      <a:headEnd type="none" w="sm" len="sm"/>
                      <a:tailEnd type="none" w="sm" len="sm"/>
                    </a:lnL>
                    <a:lnR w="76200" cap="flat" cmpd="sng">
                      <a:solidFill>
                        <a:srgbClr val="FFFFFF"/>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7E7E5"/>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fr-FR" sz="1400" u="none" strike="noStrike" cap="none">
                          <a:latin typeface="Poppins"/>
                          <a:ea typeface="Poppins"/>
                          <a:cs typeface="Poppins"/>
                          <a:sym typeface="Poppins"/>
                        </a:rPr>
                        <a:t>En continu / permanent pendant le projet</a:t>
                      </a:r>
                      <a:endParaRPr sz="1100" u="none" strike="noStrike" cap="none">
                        <a:latin typeface="Poppins"/>
                        <a:ea typeface="Poppins"/>
                        <a:cs typeface="Poppins"/>
                        <a:sym typeface="Poppins"/>
                      </a:endParaRPr>
                    </a:p>
                  </a:txBody>
                  <a:tcPr marL="68600" marR="68600" marT="34300" marB="34300" anchor="ctr">
                    <a:lnL w="76200" cap="flat" cmpd="sng">
                      <a:solidFill>
                        <a:srgbClr val="FFFFFF"/>
                      </a:solidFill>
                      <a:prstDash val="solid"/>
                      <a:round/>
                      <a:headEnd type="none" w="sm" len="sm"/>
                      <a:tailEnd type="none" w="sm" len="sm"/>
                    </a:lnL>
                    <a:lnR w="76200" cap="flat" cmpd="sng">
                      <a:solidFill>
                        <a:srgbClr val="FFFFFF"/>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7E7E5"/>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fr-FR" sz="1400" u="none" strike="noStrike" cap="none">
                          <a:latin typeface="Poppins"/>
                          <a:ea typeface="Poppins"/>
                          <a:cs typeface="Poppins"/>
                          <a:sym typeface="Poppins"/>
                        </a:rPr>
                        <a:t>Périodique (début de projet/ mise en œuvre/ fin de projet)</a:t>
                      </a:r>
                      <a:endParaRPr sz="1400" u="none" strike="noStrike" cap="none">
                        <a:latin typeface="Poppins"/>
                        <a:ea typeface="Poppins"/>
                        <a:cs typeface="Poppins"/>
                        <a:sym typeface="Poppins"/>
                      </a:endParaRPr>
                    </a:p>
                  </a:txBody>
                  <a:tcPr marL="68600" marR="68600" marT="34300" marB="34300" anchor="ctr">
                    <a:lnL w="76200" cap="flat" cmpd="sng">
                      <a:solidFill>
                        <a:srgbClr val="FFFFFF"/>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7E7E5"/>
                    </a:solidFill>
                  </a:tcPr>
                </a:tc>
                <a:extLst>
                  <a:ext uri="{0D108BD9-81ED-4DB2-BD59-A6C34878D82A}">
                    <a16:rowId xmlns:a16="http://schemas.microsoft.com/office/drawing/2014/main" val="10002"/>
                  </a:ext>
                </a:extLst>
              </a:tr>
            </a:tbl>
          </a:graphicData>
        </a:graphic>
      </p:graphicFrame>
      <p:graphicFrame>
        <p:nvGraphicFramePr>
          <p:cNvPr id="411" name="Google Shape;411;p61"/>
          <p:cNvGraphicFramePr/>
          <p:nvPr/>
        </p:nvGraphicFramePr>
        <p:xfrm>
          <a:off x="164938" y="2827012"/>
          <a:ext cx="8707050" cy="1204000"/>
        </p:xfrm>
        <a:graphic>
          <a:graphicData uri="http://schemas.openxmlformats.org/drawingml/2006/table">
            <a:tbl>
              <a:tblPr>
                <a:noFill/>
                <a:tableStyleId>{D1D6804B-EF5A-42E5-807A-C5037D5C6999}</a:tableStyleId>
              </a:tblPr>
              <a:tblGrid>
                <a:gridCol w="2311800">
                  <a:extLst>
                    <a:ext uri="{9D8B030D-6E8A-4147-A177-3AD203B41FA5}">
                      <a16:colId xmlns:a16="http://schemas.microsoft.com/office/drawing/2014/main" val="20000"/>
                    </a:ext>
                  </a:extLst>
                </a:gridCol>
                <a:gridCol w="2137000">
                  <a:extLst>
                    <a:ext uri="{9D8B030D-6E8A-4147-A177-3AD203B41FA5}">
                      <a16:colId xmlns:a16="http://schemas.microsoft.com/office/drawing/2014/main" val="20001"/>
                    </a:ext>
                  </a:extLst>
                </a:gridCol>
                <a:gridCol w="2143250">
                  <a:extLst>
                    <a:ext uri="{9D8B030D-6E8A-4147-A177-3AD203B41FA5}">
                      <a16:colId xmlns:a16="http://schemas.microsoft.com/office/drawing/2014/main" val="20002"/>
                    </a:ext>
                  </a:extLst>
                </a:gridCol>
                <a:gridCol w="2115000">
                  <a:extLst>
                    <a:ext uri="{9D8B030D-6E8A-4147-A177-3AD203B41FA5}">
                      <a16:colId xmlns:a16="http://schemas.microsoft.com/office/drawing/2014/main" val="20003"/>
                    </a:ext>
                  </a:extLst>
                </a:gridCol>
              </a:tblGrid>
              <a:tr h="278150">
                <a:tc gridSpan="4">
                  <a:txBody>
                    <a:bodyPr/>
                    <a:lstStyle/>
                    <a:p>
                      <a:pPr marL="0" marR="0" lvl="0" indent="0" algn="ctr" rtl="0">
                        <a:lnSpc>
                          <a:spcPct val="100000"/>
                        </a:lnSpc>
                        <a:spcBef>
                          <a:spcPts val="0"/>
                        </a:spcBef>
                        <a:spcAft>
                          <a:spcPts val="0"/>
                        </a:spcAft>
                        <a:buClr>
                          <a:srgbClr val="000000"/>
                        </a:buClr>
                        <a:buSzPts val="1800"/>
                        <a:buFont typeface="Arial"/>
                        <a:buNone/>
                      </a:pPr>
                      <a:r>
                        <a:rPr lang="fr-FR" sz="1400" b="1" u="none" strike="noStrike" cap="none">
                          <a:solidFill>
                            <a:srgbClr val="FF0000"/>
                          </a:solidFill>
                          <a:latin typeface="Poppins"/>
                          <a:ea typeface="Poppins"/>
                          <a:cs typeface="Poppins"/>
                          <a:sym typeface="Poppins"/>
                        </a:rPr>
                        <a:t>Par qui ?</a:t>
                      </a:r>
                      <a:endParaRPr sz="1400" b="1" u="none" strike="noStrike" cap="none">
                        <a:solidFill>
                          <a:srgbClr val="FF0000"/>
                        </a:solidFill>
                        <a:latin typeface="Poppins"/>
                        <a:ea typeface="Poppins"/>
                        <a:cs typeface="Poppins"/>
                        <a:sym typeface="Poppins"/>
                      </a:endParaRPr>
                    </a:p>
                  </a:txBody>
                  <a:tcPr marL="68600" marR="68600" marT="34300" marB="343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BBBBBB"/>
                    </a:solidFill>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0"/>
                  </a:ext>
                </a:extLst>
              </a:tr>
              <a:tr h="685800">
                <a:tc>
                  <a:txBody>
                    <a:bodyPr/>
                    <a:lstStyle/>
                    <a:p>
                      <a:pPr marL="0" marR="0" lvl="0" indent="0" algn="ctr" rtl="0">
                        <a:lnSpc>
                          <a:spcPct val="100000"/>
                        </a:lnSpc>
                        <a:spcBef>
                          <a:spcPts val="0"/>
                        </a:spcBef>
                        <a:spcAft>
                          <a:spcPts val="0"/>
                        </a:spcAft>
                        <a:buClr>
                          <a:srgbClr val="000000"/>
                        </a:buClr>
                        <a:buSzPts val="1800"/>
                        <a:buFont typeface="Arial"/>
                        <a:buNone/>
                      </a:pPr>
                      <a:r>
                        <a:rPr lang="fr-FR" sz="1400" u="none" strike="noStrike" cap="none">
                          <a:latin typeface="Poppins"/>
                          <a:ea typeface="Poppins"/>
                          <a:cs typeface="Poppins"/>
                          <a:sym typeface="Poppins"/>
                        </a:rPr>
                        <a:t>En interne, par les personnes chargées de l’exécution du projet</a:t>
                      </a:r>
                      <a:endParaRPr sz="1400" u="none" strike="noStrike" cap="none">
                        <a:latin typeface="Poppins"/>
                        <a:ea typeface="Poppins"/>
                        <a:cs typeface="Poppins"/>
                        <a:sym typeface="Poppins"/>
                      </a:endParaRPr>
                    </a:p>
                  </a:txBody>
                  <a:tcPr marL="68600" marR="68600" marT="34300" marB="34300" anchor="ctr">
                    <a:lnL w="12700" cap="flat" cmpd="sng">
                      <a:solidFill>
                        <a:srgbClr val="000000"/>
                      </a:solidFill>
                      <a:prstDash val="solid"/>
                      <a:round/>
                      <a:headEnd type="none" w="sm" len="sm"/>
                      <a:tailEnd type="none" w="sm" len="sm"/>
                    </a:lnL>
                    <a:lnR w="76200" cap="flat" cmpd="sng">
                      <a:solidFill>
                        <a:srgbClr val="FFFFFF"/>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7E7E5"/>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fr-FR" sz="1400" u="none" strike="noStrike" cap="none">
                          <a:latin typeface="Poppins"/>
                          <a:ea typeface="Poppins"/>
                          <a:cs typeface="Poppins"/>
                          <a:sym typeface="Poppins"/>
                        </a:rPr>
                        <a:t>Interne ou externe ou mixte</a:t>
                      </a:r>
                      <a:endParaRPr sz="1400" u="none" strike="noStrike" cap="none">
                        <a:latin typeface="Poppins"/>
                        <a:ea typeface="Poppins"/>
                        <a:cs typeface="Poppins"/>
                        <a:sym typeface="Poppins"/>
                      </a:endParaRPr>
                    </a:p>
                  </a:txBody>
                  <a:tcPr marL="68600" marR="68600" marT="34300" marB="34300" anchor="ctr">
                    <a:lnL w="76200" cap="flat" cmpd="sng">
                      <a:solidFill>
                        <a:srgbClr val="FFFFFF"/>
                      </a:solidFill>
                      <a:prstDash val="solid"/>
                      <a:round/>
                      <a:headEnd type="none" w="sm" len="sm"/>
                      <a:tailEnd type="none" w="sm" len="sm"/>
                    </a:lnL>
                    <a:lnR w="76200" cap="flat" cmpd="sng">
                      <a:solidFill>
                        <a:srgbClr val="FFFFFF"/>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7E7E5"/>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fr-FR" sz="1400" u="none" strike="noStrike" cap="none">
                          <a:latin typeface="Poppins"/>
                          <a:ea typeface="Poppins"/>
                          <a:cs typeface="Poppins"/>
                          <a:sym typeface="Poppins"/>
                        </a:rPr>
                        <a:t>En interne, par les personnes chargées de l’exécution du projet</a:t>
                      </a:r>
                      <a:endParaRPr sz="1100" u="none" strike="noStrike" cap="none">
                        <a:latin typeface="Poppins"/>
                        <a:ea typeface="Poppins"/>
                        <a:cs typeface="Poppins"/>
                        <a:sym typeface="Poppins"/>
                      </a:endParaRPr>
                    </a:p>
                  </a:txBody>
                  <a:tcPr marL="68600" marR="68600" marT="34300" marB="34300" anchor="ctr">
                    <a:lnL w="76200" cap="flat" cmpd="sng">
                      <a:solidFill>
                        <a:srgbClr val="FFFFFF"/>
                      </a:solidFill>
                      <a:prstDash val="solid"/>
                      <a:round/>
                      <a:headEnd type="none" w="sm" len="sm"/>
                      <a:tailEnd type="none" w="sm" len="sm"/>
                    </a:lnL>
                    <a:lnR w="76200" cap="flat" cmpd="sng">
                      <a:solidFill>
                        <a:srgbClr val="FFFFFF"/>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7E7E5"/>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fr-FR" sz="1400" u="none" strike="noStrike" cap="none">
                          <a:latin typeface="Poppins"/>
                          <a:ea typeface="Poppins"/>
                          <a:cs typeface="Poppins"/>
                          <a:sym typeface="Poppins"/>
                        </a:rPr>
                        <a:t>Interne ou externe ou mixte</a:t>
                      </a:r>
                      <a:endParaRPr sz="1100" u="none" strike="noStrike" cap="none">
                        <a:latin typeface="Poppins"/>
                        <a:ea typeface="Poppins"/>
                        <a:cs typeface="Poppins"/>
                        <a:sym typeface="Poppins"/>
                      </a:endParaRPr>
                    </a:p>
                  </a:txBody>
                  <a:tcPr marL="68600" marR="68600" marT="34300" marB="34300" anchor="ctr">
                    <a:lnL w="76200" cap="flat" cmpd="sng">
                      <a:solidFill>
                        <a:srgbClr val="FFFFFF"/>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7E7E5"/>
                    </a:solidFill>
                  </a:tcPr>
                </a:tc>
                <a:extLst>
                  <a:ext uri="{0D108BD9-81ED-4DB2-BD59-A6C34878D82A}">
                    <a16:rowId xmlns:a16="http://schemas.microsoft.com/office/drawing/2014/main" val="10001"/>
                  </a:ext>
                </a:extLst>
              </a:tr>
            </a:tbl>
          </a:graphicData>
        </a:graphic>
      </p:graphicFrame>
      <p:graphicFrame>
        <p:nvGraphicFramePr>
          <p:cNvPr id="412" name="Google Shape;412;p61"/>
          <p:cNvGraphicFramePr/>
          <p:nvPr/>
        </p:nvGraphicFramePr>
        <p:xfrm>
          <a:off x="164940" y="4064125"/>
          <a:ext cx="8707025" cy="2697520"/>
        </p:xfrm>
        <a:graphic>
          <a:graphicData uri="http://schemas.openxmlformats.org/drawingml/2006/table">
            <a:tbl>
              <a:tblPr>
                <a:noFill/>
                <a:tableStyleId>{D1D6804B-EF5A-42E5-807A-C5037D5C6999}</a:tableStyleId>
              </a:tblPr>
              <a:tblGrid>
                <a:gridCol w="2292225">
                  <a:extLst>
                    <a:ext uri="{9D8B030D-6E8A-4147-A177-3AD203B41FA5}">
                      <a16:colId xmlns:a16="http://schemas.microsoft.com/office/drawing/2014/main" val="20000"/>
                    </a:ext>
                  </a:extLst>
                </a:gridCol>
                <a:gridCol w="2137000">
                  <a:extLst>
                    <a:ext uri="{9D8B030D-6E8A-4147-A177-3AD203B41FA5}">
                      <a16:colId xmlns:a16="http://schemas.microsoft.com/office/drawing/2014/main" val="20001"/>
                    </a:ext>
                  </a:extLst>
                </a:gridCol>
                <a:gridCol w="2143250">
                  <a:extLst>
                    <a:ext uri="{9D8B030D-6E8A-4147-A177-3AD203B41FA5}">
                      <a16:colId xmlns:a16="http://schemas.microsoft.com/office/drawing/2014/main" val="20002"/>
                    </a:ext>
                  </a:extLst>
                </a:gridCol>
                <a:gridCol w="2134550">
                  <a:extLst>
                    <a:ext uri="{9D8B030D-6E8A-4147-A177-3AD203B41FA5}">
                      <a16:colId xmlns:a16="http://schemas.microsoft.com/office/drawing/2014/main" val="20003"/>
                    </a:ext>
                  </a:extLst>
                </a:gridCol>
              </a:tblGrid>
              <a:tr h="269650">
                <a:tc gridSpan="4">
                  <a:txBody>
                    <a:bodyPr/>
                    <a:lstStyle/>
                    <a:p>
                      <a:pPr marL="0" marR="0" lvl="0" indent="0" algn="ctr" rtl="0">
                        <a:lnSpc>
                          <a:spcPct val="100000"/>
                        </a:lnSpc>
                        <a:spcBef>
                          <a:spcPts val="0"/>
                        </a:spcBef>
                        <a:spcAft>
                          <a:spcPts val="0"/>
                        </a:spcAft>
                        <a:buClr>
                          <a:srgbClr val="000000"/>
                        </a:buClr>
                        <a:buSzPts val="1800"/>
                        <a:buFont typeface="Arial"/>
                        <a:buNone/>
                      </a:pPr>
                      <a:r>
                        <a:rPr lang="fr-FR" sz="1400" b="1" u="none" strike="noStrike" cap="none">
                          <a:solidFill>
                            <a:srgbClr val="FF0000"/>
                          </a:solidFill>
                          <a:latin typeface="Poppins"/>
                          <a:ea typeface="Poppins"/>
                          <a:cs typeface="Poppins"/>
                          <a:sym typeface="Poppins"/>
                        </a:rPr>
                        <a:t>Pourquoi ?</a:t>
                      </a:r>
                      <a:endParaRPr sz="1400" b="1" u="none" strike="noStrike" cap="none">
                        <a:solidFill>
                          <a:srgbClr val="FF0000"/>
                        </a:solidFill>
                        <a:latin typeface="Poppins"/>
                        <a:ea typeface="Poppins"/>
                        <a:cs typeface="Poppins"/>
                        <a:sym typeface="Poppins"/>
                      </a:endParaRPr>
                    </a:p>
                  </a:txBody>
                  <a:tcPr marL="68600" marR="68600" marT="34300" marB="343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BBBBBB"/>
                    </a:solidFill>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0"/>
                  </a:ext>
                </a:extLst>
              </a:tr>
              <a:tr h="2310250">
                <a:tc>
                  <a:txBody>
                    <a:bodyPr/>
                    <a:lstStyle/>
                    <a:p>
                      <a:pPr marL="0" marR="0" lvl="0" indent="0" algn="ctr" rtl="0">
                        <a:lnSpc>
                          <a:spcPct val="100000"/>
                        </a:lnSpc>
                        <a:spcBef>
                          <a:spcPts val="0"/>
                        </a:spcBef>
                        <a:spcAft>
                          <a:spcPts val="0"/>
                        </a:spcAft>
                        <a:buClr>
                          <a:srgbClr val="000000"/>
                        </a:buClr>
                        <a:buSzPts val="1800"/>
                        <a:buFont typeface="Arial"/>
                        <a:buNone/>
                      </a:pPr>
                      <a:r>
                        <a:rPr lang="fr-FR" sz="1400" u="none" strike="noStrike" cap="none">
                          <a:latin typeface="Poppins"/>
                          <a:ea typeface="Poppins"/>
                          <a:cs typeface="Poppins"/>
                          <a:sym typeface="Poppins"/>
                        </a:rPr>
                        <a:t>Piloter le projet, évaluer les progrès, éclairer la prise de décision, mesures correctives, actualiser le plan d’action du projet, faciliter le compte-rendu</a:t>
                      </a:r>
                      <a:endParaRPr sz="1400" u="none" strike="noStrike" cap="none">
                        <a:latin typeface="Poppins"/>
                        <a:ea typeface="Poppins"/>
                        <a:cs typeface="Poppins"/>
                        <a:sym typeface="Poppins"/>
                      </a:endParaRPr>
                    </a:p>
                  </a:txBody>
                  <a:tcPr marL="68600" marR="68600" marT="34300" marB="34300">
                    <a:lnL w="12700" cap="flat" cmpd="sng">
                      <a:solidFill>
                        <a:srgbClr val="000000"/>
                      </a:solidFill>
                      <a:prstDash val="solid"/>
                      <a:round/>
                      <a:headEnd type="none" w="sm" len="sm"/>
                      <a:tailEnd type="none" w="sm" len="sm"/>
                    </a:lnL>
                    <a:lnR w="76200" cap="flat" cmpd="sng">
                      <a:solidFill>
                        <a:srgbClr val="FFFFFF"/>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7E7E5"/>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fr-FR" sz="1400" u="none" strike="noStrike" cap="none">
                          <a:latin typeface="Poppins"/>
                          <a:ea typeface="Poppins"/>
                          <a:cs typeface="Poppins"/>
                          <a:sym typeface="Poppins"/>
                        </a:rPr>
                        <a:t>Évaluer les progrès et leur qualité, tirer des enseignements et recommandations, rendre compte, réorienter le projet</a:t>
                      </a:r>
                      <a:endParaRPr sz="1400" u="none" strike="noStrike" cap="none">
                        <a:latin typeface="Poppins"/>
                        <a:ea typeface="Poppins"/>
                        <a:cs typeface="Poppins"/>
                        <a:sym typeface="Poppins"/>
                      </a:endParaRPr>
                    </a:p>
                  </a:txBody>
                  <a:tcPr marL="68600" marR="68600" marT="34300" marB="34300" anchor="ctr">
                    <a:lnL w="76200" cap="flat" cmpd="sng">
                      <a:solidFill>
                        <a:srgbClr val="FFFFFF"/>
                      </a:solidFill>
                      <a:prstDash val="solid"/>
                      <a:round/>
                      <a:headEnd type="none" w="sm" len="sm"/>
                      <a:tailEnd type="none" w="sm" len="sm"/>
                    </a:lnL>
                    <a:lnR w="76200" cap="flat" cmpd="sng">
                      <a:solidFill>
                        <a:srgbClr val="FFFFFF"/>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7E7E5"/>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fr-FR" sz="1400" i="0" u="none" strike="noStrike" cap="none">
                          <a:solidFill>
                            <a:srgbClr val="000000"/>
                          </a:solidFill>
                          <a:latin typeface="Poppins"/>
                          <a:ea typeface="Poppins"/>
                          <a:cs typeface="Poppins"/>
                          <a:sym typeface="Poppins"/>
                        </a:rPr>
                        <a:t>Rendre compte aux parties</a:t>
                      </a:r>
                      <a:r>
                        <a:rPr lang="fr-FR" sz="1400" u="none" strike="noStrike" cap="none">
                          <a:latin typeface="Poppins"/>
                          <a:ea typeface="Poppins"/>
                          <a:cs typeface="Poppins"/>
                          <a:sym typeface="Poppins"/>
                        </a:rPr>
                        <a:t> </a:t>
                      </a:r>
                      <a:r>
                        <a:rPr lang="fr-FR" sz="1400" i="0" u="none" strike="noStrike" cap="none">
                          <a:solidFill>
                            <a:srgbClr val="000000"/>
                          </a:solidFill>
                          <a:latin typeface="Poppins"/>
                          <a:ea typeface="Poppins"/>
                          <a:cs typeface="Poppins"/>
                          <a:sym typeface="Poppins"/>
                        </a:rPr>
                        <a:t>prenantes et exercer le pouvoir de façon responsable, mesures correctives. </a:t>
                      </a:r>
                      <a:endParaRPr sz="1400" i="0" u="none" strike="noStrike" cap="none">
                        <a:solidFill>
                          <a:srgbClr val="000000"/>
                        </a:solidFill>
                        <a:latin typeface="Poppins"/>
                        <a:ea typeface="Poppins"/>
                        <a:cs typeface="Poppins"/>
                        <a:sym typeface="Poppins"/>
                      </a:endParaRPr>
                    </a:p>
                  </a:txBody>
                  <a:tcPr marL="68600" marR="68600" marT="34300" marB="34300" anchor="ctr">
                    <a:lnL w="76200" cap="flat" cmpd="sng">
                      <a:solidFill>
                        <a:srgbClr val="FFFFFF"/>
                      </a:solidFill>
                      <a:prstDash val="solid"/>
                      <a:round/>
                      <a:headEnd type="none" w="sm" len="sm"/>
                      <a:tailEnd type="none" w="sm" len="sm"/>
                    </a:lnL>
                    <a:lnR w="76200" cap="flat" cmpd="sng">
                      <a:solidFill>
                        <a:srgbClr val="FFFFFF"/>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7E7E5"/>
                    </a:solidFill>
                  </a:tcPr>
                </a:tc>
                <a:tc>
                  <a:txBody>
                    <a:bodyPr/>
                    <a:lstStyle/>
                    <a:p>
                      <a:pPr marL="0" marR="0" lvl="0" indent="0" algn="ctr" rtl="0">
                        <a:lnSpc>
                          <a:spcPct val="100000"/>
                        </a:lnSpc>
                        <a:spcBef>
                          <a:spcPts val="0"/>
                        </a:spcBef>
                        <a:spcAft>
                          <a:spcPts val="0"/>
                        </a:spcAft>
                        <a:buClr>
                          <a:srgbClr val="000000"/>
                        </a:buClr>
                        <a:buSzPts val="1800"/>
                        <a:buFont typeface="Arial"/>
                        <a:buNone/>
                      </a:pPr>
                      <a:endParaRPr sz="1400" u="none" strike="noStrike" cap="none">
                        <a:solidFill>
                          <a:srgbClr val="FF0000"/>
                        </a:solidFill>
                        <a:latin typeface="Poppins"/>
                        <a:ea typeface="Poppins"/>
                        <a:cs typeface="Poppins"/>
                        <a:sym typeface="Poppins"/>
                      </a:endParaRPr>
                    </a:p>
                    <a:p>
                      <a:pPr marL="0" marR="0" lvl="0" indent="0" algn="ctr" rtl="0">
                        <a:lnSpc>
                          <a:spcPct val="100000"/>
                        </a:lnSpc>
                        <a:spcBef>
                          <a:spcPts val="0"/>
                        </a:spcBef>
                        <a:spcAft>
                          <a:spcPts val="0"/>
                        </a:spcAft>
                        <a:buClr>
                          <a:srgbClr val="000000"/>
                        </a:buClr>
                        <a:buSzPts val="1800"/>
                        <a:buFont typeface="Arial"/>
                        <a:buNone/>
                      </a:pPr>
                      <a:r>
                        <a:rPr lang="fr-FR" sz="1400" i="0" u="none" strike="noStrike" cap="none">
                          <a:solidFill>
                            <a:srgbClr val="000000"/>
                          </a:solidFill>
                          <a:latin typeface="Poppins"/>
                          <a:ea typeface="Poppins"/>
                          <a:cs typeface="Poppins"/>
                          <a:sym typeface="Poppins"/>
                        </a:rPr>
                        <a:t>Tirer des leçons de l’expérience et améliorer ses activités, lutter contre l'évaporation des expériences, participer à la construction collective</a:t>
                      </a:r>
                      <a:endParaRPr sz="1400" i="0" u="none" strike="noStrike" cap="none">
                        <a:solidFill>
                          <a:srgbClr val="000000"/>
                        </a:solidFill>
                        <a:latin typeface="Poppins"/>
                        <a:ea typeface="Poppins"/>
                        <a:cs typeface="Poppins"/>
                        <a:sym typeface="Poppins"/>
                      </a:endParaRPr>
                    </a:p>
                    <a:p>
                      <a:pPr marL="0" marR="0" lvl="0" indent="0" algn="ctr" rtl="0">
                        <a:lnSpc>
                          <a:spcPct val="100000"/>
                        </a:lnSpc>
                        <a:spcBef>
                          <a:spcPts val="0"/>
                        </a:spcBef>
                        <a:spcAft>
                          <a:spcPts val="0"/>
                        </a:spcAft>
                        <a:buClr>
                          <a:srgbClr val="000000"/>
                        </a:buClr>
                        <a:buSzPts val="1800"/>
                        <a:buFont typeface="Arial"/>
                        <a:buNone/>
                      </a:pPr>
                      <a:endParaRPr sz="1400" u="none" strike="noStrike" cap="none">
                        <a:solidFill>
                          <a:srgbClr val="FF0000"/>
                        </a:solidFill>
                        <a:latin typeface="Poppins"/>
                        <a:ea typeface="Poppins"/>
                        <a:cs typeface="Poppins"/>
                        <a:sym typeface="Poppins"/>
                      </a:endParaRPr>
                    </a:p>
                  </a:txBody>
                  <a:tcPr marL="68600" marR="68600" marT="34300" marB="34300" anchor="ctr">
                    <a:lnL w="76200" cap="flat" cmpd="sng">
                      <a:solidFill>
                        <a:srgbClr val="FFFFFF"/>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7E7E5"/>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417"/>
        <p:cNvGrpSpPr/>
        <p:nvPr/>
      </p:nvGrpSpPr>
      <p:grpSpPr>
        <a:xfrm>
          <a:off x="0" y="0"/>
          <a:ext cx="0" cy="0"/>
          <a:chOff x="0" y="0"/>
          <a:chExt cx="0" cy="0"/>
        </a:xfrm>
      </p:grpSpPr>
      <p:sp>
        <p:nvSpPr>
          <p:cNvPr id="418" name="Google Shape;418;p6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fr-FR" sz="1200" b="0" i="0" u="none" strike="noStrike" cap="none">
                <a:solidFill>
                  <a:srgbClr val="888888"/>
                </a:solidFill>
                <a:latin typeface="Arial"/>
                <a:ea typeface="Arial"/>
                <a:cs typeface="Arial"/>
                <a:sym typeface="Arial"/>
              </a:rPr>
              <a:t>28</a:t>
            </a:fld>
            <a:endParaRPr sz="1200" b="0" i="0" u="none" strike="noStrike" cap="none">
              <a:solidFill>
                <a:srgbClr val="888888"/>
              </a:solidFill>
              <a:latin typeface="Arial"/>
              <a:ea typeface="Arial"/>
              <a:cs typeface="Arial"/>
              <a:sym typeface="Arial"/>
            </a:endParaRPr>
          </a:p>
        </p:txBody>
      </p:sp>
      <p:sp>
        <p:nvSpPr>
          <p:cNvPr id="419" name="Google Shape;419;p62"/>
          <p:cNvSpPr txBox="1"/>
          <p:nvPr/>
        </p:nvSpPr>
        <p:spPr>
          <a:xfrm>
            <a:off x="843150" y="1825080"/>
            <a:ext cx="7457700" cy="1015632"/>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6000"/>
              <a:buFont typeface="Arial"/>
              <a:buNone/>
            </a:pPr>
            <a:r>
              <a:rPr lang="fr-FR" sz="5400" b="1" i="0" u="none" strike="noStrike" cap="none">
                <a:solidFill>
                  <a:srgbClr val="FFFFFF"/>
                </a:solidFill>
                <a:latin typeface="Bebas Neue"/>
                <a:ea typeface="Bebas Neue"/>
                <a:cs typeface="Bebas Neue"/>
                <a:sym typeface="Bebas Neue"/>
              </a:rPr>
              <a:t>ENJEUX AUTOUR DU SERA</a:t>
            </a:r>
            <a:endParaRPr sz="5400" b="1" i="0" u="none" strike="noStrike" cap="none">
              <a:solidFill>
                <a:srgbClr val="FFFFFF"/>
              </a:solidFill>
              <a:latin typeface="Bebas Neue"/>
              <a:ea typeface="Bebas Neue"/>
              <a:cs typeface="Bebas Neue"/>
              <a:sym typeface="Bebas Neue"/>
            </a:endParaRPr>
          </a:p>
        </p:txBody>
      </p:sp>
      <p:grpSp>
        <p:nvGrpSpPr>
          <p:cNvPr id="420" name="Google Shape;420;p62"/>
          <p:cNvGrpSpPr/>
          <p:nvPr/>
        </p:nvGrpSpPr>
        <p:grpSpPr>
          <a:xfrm>
            <a:off x="3624045" y="4947747"/>
            <a:ext cx="1895970" cy="1773731"/>
            <a:chOff x="3137400" y="1009650"/>
            <a:chExt cx="2869204" cy="2708400"/>
          </a:xfrm>
        </p:grpSpPr>
        <p:sp>
          <p:nvSpPr>
            <p:cNvPr id="421" name="Google Shape;421;p62"/>
            <p:cNvSpPr txBox="1"/>
            <p:nvPr/>
          </p:nvSpPr>
          <p:spPr>
            <a:xfrm>
              <a:off x="3137404" y="1009650"/>
              <a:ext cx="2869200" cy="2708400"/>
            </a:xfrm>
            <a:prstGeom prst="rect">
              <a:avLst/>
            </a:prstGeom>
            <a:solidFill>
              <a:schemeClr val="lt1"/>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200"/>
                <a:buFont typeface="Arial"/>
                <a:buNone/>
              </a:pPr>
              <a:endParaRPr sz="3200" b="0" i="0" u="none" strike="noStrike" cap="none">
                <a:solidFill>
                  <a:srgbClr val="262775"/>
                </a:solidFill>
                <a:latin typeface="Arial"/>
                <a:ea typeface="Arial"/>
                <a:cs typeface="Arial"/>
                <a:sym typeface="Arial"/>
              </a:endParaRPr>
            </a:p>
          </p:txBody>
        </p:sp>
        <p:pic>
          <p:nvPicPr>
            <p:cNvPr id="422" name="Google Shape;422;p62"/>
            <p:cNvPicPr preferRelativeResize="0"/>
            <p:nvPr/>
          </p:nvPicPr>
          <p:blipFill rotWithShape="1">
            <a:blip r:embed="rId3">
              <a:alphaModFix/>
            </a:blip>
            <a:srcRect/>
            <a:stretch/>
          </p:blipFill>
          <p:spPr>
            <a:xfrm>
              <a:off x="3137400" y="1009650"/>
              <a:ext cx="2869200" cy="2704085"/>
            </a:xfrm>
            <a:prstGeom prst="rect">
              <a:avLst/>
            </a:prstGeom>
            <a:noFill/>
            <a:ln>
              <a:noFill/>
            </a:ln>
          </p:spPr>
        </p:pic>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Google Shape;428;p6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29</a:t>
            </a:fld>
            <a:endParaRPr/>
          </a:p>
        </p:txBody>
      </p:sp>
      <p:sp>
        <p:nvSpPr>
          <p:cNvPr id="429" name="Google Shape;429;p63"/>
          <p:cNvSpPr/>
          <p:nvPr/>
        </p:nvSpPr>
        <p:spPr>
          <a:xfrm>
            <a:off x="628996" y="2290227"/>
            <a:ext cx="6991004" cy="52322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br>
              <a:rPr lang="fr-FR" sz="1400" b="0" i="0" u="none" strike="noStrike" cap="none">
                <a:solidFill>
                  <a:schemeClr val="lt1"/>
                </a:solidFill>
                <a:latin typeface="Arial"/>
                <a:ea typeface="Arial"/>
                <a:cs typeface="Arial"/>
                <a:sym typeface="Arial"/>
              </a:rPr>
            </a:br>
            <a:endParaRPr sz="1400" b="0" i="0" u="none" strike="noStrike" cap="none">
              <a:solidFill>
                <a:schemeClr val="lt1"/>
              </a:solidFill>
              <a:latin typeface="Arial"/>
              <a:ea typeface="Arial"/>
              <a:cs typeface="Arial"/>
              <a:sym typeface="Arial"/>
            </a:endParaRPr>
          </a:p>
        </p:txBody>
      </p:sp>
      <p:sp>
        <p:nvSpPr>
          <p:cNvPr id="430" name="Google Shape;430;p63"/>
          <p:cNvSpPr/>
          <p:nvPr/>
        </p:nvSpPr>
        <p:spPr>
          <a:xfrm>
            <a:off x="3181610" y="1489856"/>
            <a:ext cx="5686817" cy="3094670"/>
          </a:xfrm>
          <a:prstGeom prst="rect">
            <a:avLst/>
          </a:prstGeom>
          <a:noFill/>
          <a:ln>
            <a:noFill/>
          </a:ln>
        </p:spPr>
        <p:txBody>
          <a:bodyPr spcFirstLastPara="1" wrap="square" lIns="91425" tIns="45700" rIns="91425" bIns="45700" anchor="t" anchorCtr="0">
            <a:noAutofit/>
          </a:bodyPr>
          <a:lstStyle/>
          <a:p>
            <a:pPr marL="0" marR="0" lvl="0" indent="0" algn="just" rtl="0">
              <a:lnSpc>
                <a:spcPct val="90000"/>
              </a:lnSpc>
              <a:spcBef>
                <a:spcPts val="1000"/>
              </a:spcBef>
              <a:spcAft>
                <a:spcPts val="0"/>
              </a:spcAft>
              <a:buClr>
                <a:srgbClr val="000000"/>
              </a:buClr>
              <a:buSzPts val="1600"/>
              <a:buFont typeface="Arial"/>
              <a:buNone/>
            </a:pPr>
            <a:endParaRPr sz="1600" b="0" i="0" u="none" strike="noStrike" cap="none">
              <a:solidFill>
                <a:srgbClr val="002060"/>
              </a:solidFill>
              <a:latin typeface="Arial Narrow"/>
              <a:ea typeface="Arial Narrow"/>
              <a:cs typeface="Arial Narrow"/>
              <a:sym typeface="Arial Narrow"/>
            </a:endParaRPr>
          </a:p>
          <a:p>
            <a:pPr marL="0" marR="0" lvl="0" indent="0" algn="just" rtl="0">
              <a:lnSpc>
                <a:spcPct val="90000"/>
              </a:lnSpc>
              <a:spcBef>
                <a:spcPts val="1000"/>
              </a:spcBef>
              <a:spcAft>
                <a:spcPts val="0"/>
              </a:spcAft>
              <a:buClr>
                <a:srgbClr val="000000"/>
              </a:buClr>
              <a:buSzPts val="2000"/>
              <a:buFont typeface="Arial"/>
              <a:buNone/>
            </a:pPr>
            <a:endParaRPr sz="2000" b="1" i="0" u="none" strike="noStrike" cap="none">
              <a:solidFill>
                <a:srgbClr val="002060"/>
              </a:solidFill>
              <a:latin typeface="Arial Narrow"/>
              <a:ea typeface="Arial Narrow"/>
              <a:cs typeface="Arial Narrow"/>
              <a:sym typeface="Arial Narrow"/>
            </a:endParaRPr>
          </a:p>
          <a:p>
            <a:pPr marL="0" marR="0" lvl="0" indent="0" algn="l" rtl="0">
              <a:lnSpc>
                <a:spcPct val="100000"/>
              </a:lnSpc>
              <a:spcBef>
                <a:spcPts val="0"/>
              </a:spcBef>
              <a:spcAft>
                <a:spcPts val="0"/>
              </a:spcAft>
              <a:buClr>
                <a:srgbClr val="000000"/>
              </a:buClr>
              <a:buSzPts val="1400"/>
              <a:buFont typeface="Arial"/>
              <a:buNone/>
            </a:pPr>
            <a:br>
              <a:rPr lang="fr-FR" sz="1400" b="0" i="0" u="none" strike="noStrike" cap="none">
                <a:solidFill>
                  <a:schemeClr val="dk1"/>
                </a:solidFill>
                <a:latin typeface="Arial"/>
                <a:ea typeface="Arial"/>
                <a:cs typeface="Arial"/>
                <a:sym typeface="Arial"/>
              </a:rPr>
            </a:br>
            <a:endParaRPr sz="1400" b="0" i="0" u="none" strike="noStrike" cap="none">
              <a:solidFill>
                <a:schemeClr val="dk1"/>
              </a:solidFill>
              <a:latin typeface="Arial"/>
              <a:ea typeface="Arial"/>
              <a:cs typeface="Arial"/>
              <a:sym typeface="Arial"/>
            </a:endParaRPr>
          </a:p>
        </p:txBody>
      </p:sp>
      <p:sp>
        <p:nvSpPr>
          <p:cNvPr id="431" name="Google Shape;431;p63"/>
          <p:cNvSpPr txBox="1"/>
          <p:nvPr/>
        </p:nvSpPr>
        <p:spPr>
          <a:xfrm>
            <a:off x="0" y="315100"/>
            <a:ext cx="9144000" cy="969600"/>
          </a:xfrm>
          <a:prstGeom prst="rect">
            <a:avLst/>
          </a:prstGeom>
          <a:solidFill>
            <a:schemeClr val="accent1"/>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6000"/>
              <a:buFont typeface="Arial"/>
              <a:buNone/>
            </a:pPr>
            <a:r>
              <a:rPr lang="fr-FR" sz="5100" b="1" i="0" u="none" strike="noStrike" cap="none">
                <a:solidFill>
                  <a:schemeClr val="lt1"/>
                </a:solidFill>
                <a:latin typeface="Bebas Neue"/>
                <a:ea typeface="Bebas Neue"/>
                <a:cs typeface="Bebas Neue"/>
                <a:sym typeface="Bebas Neue"/>
              </a:rPr>
              <a:t>LE SERA ET LA QUALITÉ</a:t>
            </a:r>
            <a:endParaRPr sz="6300" b="1" i="0" u="none" strike="noStrike" cap="none">
              <a:solidFill>
                <a:schemeClr val="lt1"/>
              </a:solidFill>
              <a:latin typeface="Bebas Neue"/>
              <a:ea typeface="Bebas Neue"/>
              <a:cs typeface="Bebas Neue"/>
              <a:sym typeface="Bebas Neue"/>
            </a:endParaRPr>
          </a:p>
        </p:txBody>
      </p:sp>
      <p:pic>
        <p:nvPicPr>
          <p:cNvPr id="432" name="Google Shape;432;p63" descr="Une image contenant noir, obscurité&#10;&#10;Description générée automatiquement"/>
          <p:cNvPicPr preferRelativeResize="0"/>
          <p:nvPr/>
        </p:nvPicPr>
        <p:blipFill rotWithShape="1">
          <a:blip r:embed="rId3">
            <a:alphaModFix/>
          </a:blip>
          <a:srcRect/>
          <a:stretch/>
        </p:blipFill>
        <p:spPr>
          <a:xfrm>
            <a:off x="5338044" y="2638795"/>
            <a:ext cx="1527135" cy="1527135"/>
          </a:xfrm>
          <a:prstGeom prst="rect">
            <a:avLst/>
          </a:prstGeom>
          <a:noFill/>
          <a:ln>
            <a:noFill/>
          </a:ln>
        </p:spPr>
      </p:pic>
      <p:sp>
        <p:nvSpPr>
          <p:cNvPr id="433" name="Google Shape;433;p63"/>
          <p:cNvSpPr txBox="1"/>
          <p:nvPr/>
        </p:nvSpPr>
        <p:spPr>
          <a:xfrm>
            <a:off x="4356970" y="5762356"/>
            <a:ext cx="2444663" cy="646331"/>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Clr>
                <a:srgbClr val="000000"/>
              </a:buClr>
              <a:buSzPts val="2000"/>
              <a:buFont typeface="Arial"/>
              <a:buNone/>
            </a:pPr>
            <a:r>
              <a:rPr lang="fr-FR" sz="2000" b="1" i="0" u="none" strike="noStrike" cap="none">
                <a:solidFill>
                  <a:srgbClr val="002060"/>
                </a:solidFill>
                <a:latin typeface="Arial Narrow"/>
                <a:ea typeface="Arial Narrow"/>
                <a:cs typeface="Arial Narrow"/>
                <a:sym typeface="Arial Narrow"/>
              </a:rPr>
              <a:t>Vous avez 10 mins pour échanger</a:t>
            </a:r>
            <a:r>
              <a:rPr lang="fr-FR" sz="1400" b="1" i="0" u="none" strike="noStrike" cap="none">
                <a:solidFill>
                  <a:srgbClr val="002060"/>
                </a:solidFill>
                <a:latin typeface="Arial Narrow"/>
                <a:ea typeface="Arial Narrow"/>
                <a:cs typeface="Arial Narrow"/>
                <a:sym typeface="Arial Narrow"/>
              </a:rPr>
              <a:t>.</a:t>
            </a:r>
            <a:endParaRPr sz="1800" b="1" i="0" u="none" strike="noStrike" cap="none">
              <a:solidFill>
                <a:srgbClr val="000000"/>
              </a:solidFill>
              <a:latin typeface="Arial"/>
              <a:ea typeface="Arial"/>
              <a:cs typeface="Arial"/>
              <a:sym typeface="Arial"/>
            </a:endParaRPr>
          </a:p>
        </p:txBody>
      </p:sp>
      <p:pic>
        <p:nvPicPr>
          <p:cNvPr id="434" name="Google Shape;434;p63" descr="Une image contenant noir, obscurité&#10;&#10;Description générée automatiquement"/>
          <p:cNvPicPr preferRelativeResize="0"/>
          <p:nvPr/>
        </p:nvPicPr>
        <p:blipFill rotWithShape="1">
          <a:blip r:embed="rId4">
            <a:alphaModFix/>
          </a:blip>
          <a:srcRect/>
          <a:stretch/>
        </p:blipFill>
        <p:spPr>
          <a:xfrm>
            <a:off x="6910193" y="5762356"/>
            <a:ext cx="697282" cy="697282"/>
          </a:xfrm>
          <a:prstGeom prst="rect">
            <a:avLst/>
          </a:prstGeom>
          <a:noFill/>
          <a:ln>
            <a:noFill/>
          </a:ln>
        </p:spPr>
      </p:pic>
      <p:sp>
        <p:nvSpPr>
          <p:cNvPr id="435" name="Google Shape;435;p63"/>
          <p:cNvSpPr/>
          <p:nvPr/>
        </p:nvSpPr>
        <p:spPr>
          <a:xfrm>
            <a:off x="1282392" y="2290227"/>
            <a:ext cx="3579540" cy="1975800"/>
          </a:xfrm>
          <a:prstGeom prst="wedgeEllipseCallout">
            <a:avLst>
              <a:gd name="adj1" fmla="val 16537"/>
              <a:gd name="adj2" fmla="val 62500"/>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fr-FR" sz="1400" b="0" i="0" u="none" strike="noStrike" cap="none">
                <a:solidFill>
                  <a:schemeClr val="lt1"/>
                </a:solidFill>
                <a:latin typeface="Arial"/>
                <a:ea typeface="Arial"/>
                <a:cs typeface="Arial"/>
                <a:sym typeface="Arial"/>
              </a:rPr>
              <a:t>En groupe,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fr-FR" sz="1400" b="0" i="0" u="none" strike="noStrike" cap="none">
                <a:solidFill>
                  <a:schemeClr val="lt1"/>
                </a:solidFill>
                <a:latin typeface="Arial"/>
                <a:ea typeface="Arial"/>
                <a:cs typeface="Arial"/>
                <a:sym typeface="Arial"/>
              </a:rPr>
              <a:t>1. Qu’est-ce qu’un projet de Qualité pour ACTEI?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fr-FR" sz="1400" b="0" i="0" u="none" strike="noStrike" cap="none">
                <a:solidFill>
                  <a:schemeClr val="lt1"/>
                </a:solidFill>
                <a:latin typeface="Arial"/>
                <a:ea typeface="Arial"/>
                <a:cs typeface="Arial"/>
                <a:sym typeface="Arial"/>
              </a:rPr>
              <a:t>2. Réfléchissez comment le SERA facilité la qualité</a:t>
            </a: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4">
          <a:extLst>
            <a:ext uri="{FF2B5EF4-FFF2-40B4-BE49-F238E27FC236}">
              <a16:creationId xmlns:a16="http://schemas.microsoft.com/office/drawing/2014/main" id="{21DDA570-C336-58BE-AF0F-8E4B677D5BAD}"/>
            </a:ext>
          </a:extLst>
        </p:cNvPr>
        <p:cNvGrpSpPr/>
        <p:nvPr/>
      </p:nvGrpSpPr>
      <p:grpSpPr>
        <a:xfrm>
          <a:off x="0" y="0"/>
          <a:ext cx="0" cy="0"/>
          <a:chOff x="0" y="0"/>
          <a:chExt cx="0" cy="0"/>
        </a:xfrm>
      </p:grpSpPr>
      <p:sp>
        <p:nvSpPr>
          <p:cNvPr id="115" name="Google Shape;115;p4">
            <a:extLst>
              <a:ext uri="{FF2B5EF4-FFF2-40B4-BE49-F238E27FC236}">
                <a16:creationId xmlns:a16="http://schemas.microsoft.com/office/drawing/2014/main" id="{76732F08-56B7-0C5F-5D91-DC87C7ADEE1F}"/>
              </a:ext>
            </a:extLst>
          </p:cNvPr>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3</a:t>
            </a:fld>
            <a:endParaRPr/>
          </a:p>
        </p:txBody>
      </p:sp>
      <p:sp>
        <p:nvSpPr>
          <p:cNvPr id="116" name="Google Shape;116;p4">
            <a:extLst>
              <a:ext uri="{FF2B5EF4-FFF2-40B4-BE49-F238E27FC236}">
                <a16:creationId xmlns:a16="http://schemas.microsoft.com/office/drawing/2014/main" id="{A0F91412-5A0A-DD0E-E985-D58E55FA3F74}"/>
              </a:ext>
            </a:extLst>
          </p:cNvPr>
          <p:cNvSpPr txBox="1"/>
          <p:nvPr/>
        </p:nvSpPr>
        <p:spPr>
          <a:xfrm>
            <a:off x="889725" y="315094"/>
            <a:ext cx="7457700" cy="12621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6000"/>
              <a:buFont typeface="Arial"/>
              <a:buNone/>
            </a:pPr>
            <a:r>
              <a:rPr lang="fr-FR" sz="7000" b="1" i="0" u="none" strike="noStrike" cap="none">
                <a:solidFill>
                  <a:srgbClr val="E84E0F"/>
                </a:solidFill>
                <a:latin typeface="Bebas Neue"/>
                <a:ea typeface="Bebas Neue"/>
                <a:cs typeface="Bebas Neue"/>
                <a:sym typeface="Bebas Neue"/>
              </a:rPr>
              <a:t>AGENDA</a:t>
            </a:r>
            <a:endParaRPr sz="8200" b="1" i="0" u="none" strike="noStrike" cap="none">
              <a:solidFill>
                <a:srgbClr val="E84E0F"/>
              </a:solidFill>
              <a:latin typeface="Bebas Neue"/>
              <a:ea typeface="Bebas Neue"/>
              <a:cs typeface="Bebas Neue"/>
              <a:sym typeface="Bebas Neue"/>
            </a:endParaRPr>
          </a:p>
        </p:txBody>
      </p:sp>
      <p:sp>
        <p:nvSpPr>
          <p:cNvPr id="117" name="Google Shape;117;p4">
            <a:extLst>
              <a:ext uri="{FF2B5EF4-FFF2-40B4-BE49-F238E27FC236}">
                <a16:creationId xmlns:a16="http://schemas.microsoft.com/office/drawing/2014/main" id="{985F7500-ABFE-E3ED-E3BC-DD274F16E9A4}"/>
              </a:ext>
            </a:extLst>
          </p:cNvPr>
          <p:cNvSpPr/>
          <p:nvPr/>
        </p:nvSpPr>
        <p:spPr>
          <a:xfrm>
            <a:off x="889725" y="1720075"/>
            <a:ext cx="8062500" cy="44934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1200"/>
              </a:spcBef>
              <a:spcAft>
                <a:spcPts val="0"/>
              </a:spcAft>
              <a:buClr>
                <a:srgbClr val="000000"/>
              </a:buClr>
              <a:buSzPts val="2200"/>
              <a:buFont typeface="Arial"/>
              <a:buNone/>
            </a:pPr>
            <a:endParaRPr sz="2200" b="0" i="0" u="none" strike="noStrike" cap="none">
              <a:solidFill>
                <a:schemeClr val="dk1"/>
              </a:solidFill>
              <a:latin typeface="Arial"/>
              <a:ea typeface="Arial"/>
              <a:cs typeface="Arial"/>
              <a:sym typeface="Arial"/>
            </a:endParaRPr>
          </a:p>
          <a:p>
            <a:pPr marL="0" marR="0" lvl="0" indent="0" algn="l" rtl="0">
              <a:lnSpc>
                <a:spcPct val="100000"/>
              </a:lnSpc>
              <a:spcBef>
                <a:spcPts val="1200"/>
              </a:spcBef>
              <a:spcAft>
                <a:spcPts val="0"/>
              </a:spcAft>
              <a:buClr>
                <a:schemeClr val="dk1"/>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br>
              <a:rPr lang="fr-FR" sz="1200" b="0" i="0" u="none" strike="noStrike" cap="none">
                <a:solidFill>
                  <a:schemeClr val="dk1"/>
                </a:solidFill>
                <a:latin typeface="Arial"/>
                <a:ea typeface="Arial"/>
                <a:cs typeface="Arial"/>
                <a:sym typeface="Arial"/>
              </a:rPr>
            </a:br>
            <a:endParaRPr sz="1200" b="0" i="0" u="none" strike="noStrike" cap="none">
              <a:solidFill>
                <a:schemeClr val="dk1"/>
              </a:solidFill>
              <a:latin typeface="Arial"/>
              <a:ea typeface="Arial"/>
              <a:cs typeface="Arial"/>
              <a:sym typeface="Arial"/>
            </a:endParaRPr>
          </a:p>
        </p:txBody>
      </p:sp>
      <p:sp>
        <p:nvSpPr>
          <p:cNvPr id="118" name="Google Shape;118;p4">
            <a:extLst>
              <a:ext uri="{FF2B5EF4-FFF2-40B4-BE49-F238E27FC236}">
                <a16:creationId xmlns:a16="http://schemas.microsoft.com/office/drawing/2014/main" id="{F0933C31-AAD0-BB99-8CAB-DA29BEF1A118}"/>
              </a:ext>
            </a:extLst>
          </p:cNvPr>
          <p:cNvSpPr/>
          <p:nvPr/>
        </p:nvSpPr>
        <p:spPr>
          <a:xfrm>
            <a:off x="2167385" y="1892899"/>
            <a:ext cx="5993700" cy="4572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1200"/>
              </a:spcBef>
              <a:spcAft>
                <a:spcPts val="0"/>
              </a:spcAft>
              <a:buClr>
                <a:srgbClr val="000000"/>
              </a:buClr>
              <a:buSzPts val="1900"/>
              <a:buFont typeface="Arial"/>
              <a:buNone/>
            </a:pPr>
            <a:r>
              <a:rPr lang="fr-FR" sz="1900" b="1" i="0" u="none" strike="noStrike" cap="none" dirty="0">
                <a:solidFill>
                  <a:schemeClr val="accent1"/>
                </a:solidFill>
                <a:latin typeface="Arial"/>
                <a:ea typeface="Arial"/>
                <a:cs typeface="Arial"/>
                <a:sym typeface="Arial"/>
              </a:rPr>
              <a:t>I. Présentations et Organisation de la formation </a:t>
            </a:r>
            <a:endParaRPr sz="1900" b="0" i="0" u="none" strike="noStrike" cap="none" dirty="0">
              <a:solidFill>
                <a:schemeClr val="accent1"/>
              </a:solidFill>
              <a:latin typeface="Arial"/>
              <a:ea typeface="Arial"/>
              <a:cs typeface="Arial"/>
              <a:sym typeface="Arial"/>
            </a:endParaRPr>
          </a:p>
          <a:p>
            <a:pPr marL="0" marR="0" lvl="0" indent="0" algn="l" rtl="0">
              <a:lnSpc>
                <a:spcPct val="100000"/>
              </a:lnSpc>
              <a:spcBef>
                <a:spcPts val="1200"/>
              </a:spcBef>
              <a:spcAft>
                <a:spcPts val="0"/>
              </a:spcAft>
              <a:buClr>
                <a:schemeClr val="dk1"/>
              </a:buClr>
              <a:buSzPts val="1200"/>
              <a:buFont typeface="Arial"/>
              <a:buNone/>
            </a:pPr>
            <a:endParaRPr sz="1200" b="0" i="0" u="none" strike="noStrike" cap="none" dirty="0">
              <a:solidFill>
                <a:schemeClr val="accent1"/>
              </a:solidFill>
              <a:latin typeface="Arial"/>
              <a:ea typeface="Arial"/>
              <a:cs typeface="Arial"/>
              <a:sym typeface="Arial"/>
            </a:endParaRPr>
          </a:p>
        </p:txBody>
      </p:sp>
      <p:sp>
        <p:nvSpPr>
          <p:cNvPr id="119" name="Google Shape;119;p4">
            <a:extLst>
              <a:ext uri="{FF2B5EF4-FFF2-40B4-BE49-F238E27FC236}">
                <a16:creationId xmlns:a16="http://schemas.microsoft.com/office/drawing/2014/main" id="{FDF4714F-2873-2E38-3D0C-8F9A416B0345}"/>
              </a:ext>
            </a:extLst>
          </p:cNvPr>
          <p:cNvSpPr/>
          <p:nvPr/>
        </p:nvSpPr>
        <p:spPr>
          <a:xfrm>
            <a:off x="2167385" y="2630607"/>
            <a:ext cx="5993700" cy="636319"/>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1200"/>
              </a:spcBef>
              <a:spcAft>
                <a:spcPts val="0"/>
              </a:spcAft>
              <a:buClr>
                <a:srgbClr val="000000"/>
              </a:buClr>
              <a:buSzPts val="1900"/>
              <a:buFont typeface="Arial"/>
              <a:buNone/>
            </a:pPr>
            <a:r>
              <a:rPr lang="fr-FR" sz="1900" b="1" i="0" u="none" strike="noStrike" cap="none">
                <a:solidFill>
                  <a:schemeClr val="accent1"/>
                </a:solidFill>
                <a:latin typeface="Arial"/>
                <a:ea typeface="Arial"/>
                <a:cs typeface="Arial"/>
                <a:sym typeface="Arial"/>
              </a:rPr>
              <a:t>II. Intérêt du SERA pour ACTEI</a:t>
            </a:r>
            <a:endParaRPr sz="1200" b="0" i="0" u="none" strike="noStrike" cap="none">
              <a:solidFill>
                <a:schemeClr val="accen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br>
              <a:rPr lang="fr-FR" sz="1200" b="0" i="0" u="none" strike="noStrike" cap="none">
                <a:solidFill>
                  <a:schemeClr val="accent1"/>
                </a:solidFill>
                <a:latin typeface="Arial"/>
                <a:ea typeface="Arial"/>
                <a:cs typeface="Arial"/>
                <a:sym typeface="Arial"/>
              </a:rPr>
            </a:br>
            <a:endParaRPr sz="1200" b="0" i="0" u="none" strike="noStrike" cap="none">
              <a:solidFill>
                <a:schemeClr val="accent1"/>
              </a:solidFill>
              <a:latin typeface="Arial"/>
              <a:ea typeface="Arial"/>
              <a:cs typeface="Arial"/>
              <a:sym typeface="Arial"/>
            </a:endParaRPr>
          </a:p>
        </p:txBody>
      </p:sp>
      <p:sp>
        <p:nvSpPr>
          <p:cNvPr id="120" name="Google Shape;120;p4" descr="Flèche : courbe légère avec un remplissage uni">
            <a:extLst>
              <a:ext uri="{FF2B5EF4-FFF2-40B4-BE49-F238E27FC236}">
                <a16:creationId xmlns:a16="http://schemas.microsoft.com/office/drawing/2014/main" id="{40B81459-D783-231E-2683-F7BEE2DD97BC}"/>
              </a:ext>
            </a:extLst>
          </p:cNvPr>
          <p:cNvSpPr/>
          <p:nvPr/>
        </p:nvSpPr>
        <p:spPr>
          <a:xfrm>
            <a:off x="1109442" y="1972959"/>
            <a:ext cx="838226" cy="457200"/>
          </a:xfrm>
          <a:custGeom>
            <a:avLst/>
            <a:gdLst/>
            <a:ahLst/>
            <a:cxnLst/>
            <a:rect l="l" t="t" r="r" b="b"/>
            <a:pathLst>
              <a:path w="838226" h="457200" extrusionOk="0">
                <a:moveTo>
                  <a:pt x="838200" y="228600"/>
                </a:moveTo>
                <a:cubicBezTo>
                  <a:pt x="841058" y="228600"/>
                  <a:pt x="609600" y="0"/>
                  <a:pt x="609600" y="0"/>
                </a:cubicBezTo>
                <a:lnTo>
                  <a:pt x="609600" y="142875"/>
                </a:lnTo>
                <a:cubicBezTo>
                  <a:pt x="458153" y="211455"/>
                  <a:pt x="0" y="142875"/>
                  <a:pt x="0" y="142875"/>
                </a:cubicBezTo>
                <a:cubicBezTo>
                  <a:pt x="0" y="142875"/>
                  <a:pt x="324803" y="391478"/>
                  <a:pt x="609600" y="361950"/>
                </a:cubicBezTo>
                <a:lnTo>
                  <a:pt x="609600" y="457200"/>
                </a:lnTo>
                <a:lnTo>
                  <a:pt x="838200" y="228600"/>
                </a:lnTo>
                <a:close/>
              </a:path>
            </a:pathLst>
          </a:custGeom>
          <a:solidFill>
            <a:srgbClr val="E84E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 name="Google Shape;121;p4" descr="Flèche : courbe légère avec un remplissage uni">
            <a:extLst>
              <a:ext uri="{FF2B5EF4-FFF2-40B4-BE49-F238E27FC236}">
                <a16:creationId xmlns:a16="http://schemas.microsoft.com/office/drawing/2014/main" id="{C9F16E69-820C-0632-2D95-ACD70E614D4E}"/>
              </a:ext>
            </a:extLst>
          </p:cNvPr>
          <p:cNvSpPr/>
          <p:nvPr/>
        </p:nvSpPr>
        <p:spPr>
          <a:xfrm>
            <a:off x="1109442" y="2768831"/>
            <a:ext cx="838226" cy="457200"/>
          </a:xfrm>
          <a:custGeom>
            <a:avLst/>
            <a:gdLst/>
            <a:ahLst/>
            <a:cxnLst/>
            <a:rect l="l" t="t" r="r" b="b"/>
            <a:pathLst>
              <a:path w="838226" h="457200" extrusionOk="0">
                <a:moveTo>
                  <a:pt x="838200" y="228600"/>
                </a:moveTo>
                <a:cubicBezTo>
                  <a:pt x="841058" y="228600"/>
                  <a:pt x="609600" y="0"/>
                  <a:pt x="609600" y="0"/>
                </a:cubicBezTo>
                <a:lnTo>
                  <a:pt x="609600" y="142875"/>
                </a:lnTo>
                <a:cubicBezTo>
                  <a:pt x="458153" y="211455"/>
                  <a:pt x="0" y="142875"/>
                  <a:pt x="0" y="142875"/>
                </a:cubicBezTo>
                <a:cubicBezTo>
                  <a:pt x="0" y="142875"/>
                  <a:pt x="324803" y="391478"/>
                  <a:pt x="609600" y="361950"/>
                </a:cubicBezTo>
                <a:lnTo>
                  <a:pt x="609600" y="457200"/>
                </a:lnTo>
                <a:lnTo>
                  <a:pt x="838200" y="228600"/>
                </a:lnTo>
                <a:close/>
              </a:path>
            </a:pathLst>
          </a:custGeom>
          <a:solidFill>
            <a:srgbClr val="E84E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 name="Google Shape;122;p4" descr="Flèche : courbe légère avec un remplissage uni">
            <a:extLst>
              <a:ext uri="{FF2B5EF4-FFF2-40B4-BE49-F238E27FC236}">
                <a16:creationId xmlns:a16="http://schemas.microsoft.com/office/drawing/2014/main" id="{21082554-3C19-CF86-594D-4FF60B0BFE7D}"/>
              </a:ext>
            </a:extLst>
          </p:cNvPr>
          <p:cNvSpPr/>
          <p:nvPr/>
        </p:nvSpPr>
        <p:spPr>
          <a:xfrm>
            <a:off x="1109442" y="3508160"/>
            <a:ext cx="838226" cy="457200"/>
          </a:xfrm>
          <a:custGeom>
            <a:avLst/>
            <a:gdLst/>
            <a:ahLst/>
            <a:cxnLst/>
            <a:rect l="l" t="t" r="r" b="b"/>
            <a:pathLst>
              <a:path w="838226" h="457200" extrusionOk="0">
                <a:moveTo>
                  <a:pt x="838200" y="228600"/>
                </a:moveTo>
                <a:cubicBezTo>
                  <a:pt x="841058" y="228600"/>
                  <a:pt x="609600" y="0"/>
                  <a:pt x="609600" y="0"/>
                </a:cubicBezTo>
                <a:lnTo>
                  <a:pt x="609600" y="142875"/>
                </a:lnTo>
                <a:cubicBezTo>
                  <a:pt x="458153" y="211455"/>
                  <a:pt x="0" y="142875"/>
                  <a:pt x="0" y="142875"/>
                </a:cubicBezTo>
                <a:cubicBezTo>
                  <a:pt x="0" y="142875"/>
                  <a:pt x="324803" y="391478"/>
                  <a:pt x="609600" y="361950"/>
                </a:cubicBezTo>
                <a:lnTo>
                  <a:pt x="609600" y="457200"/>
                </a:lnTo>
                <a:lnTo>
                  <a:pt x="838200" y="228600"/>
                </a:lnTo>
                <a:close/>
              </a:path>
            </a:pathLst>
          </a:custGeom>
          <a:solidFill>
            <a:srgbClr val="E84E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 name="Google Shape;123;p4">
            <a:extLst>
              <a:ext uri="{FF2B5EF4-FFF2-40B4-BE49-F238E27FC236}">
                <a16:creationId xmlns:a16="http://schemas.microsoft.com/office/drawing/2014/main" id="{CFB29786-93C6-D6D5-2FDC-DD324CDE1F30}"/>
              </a:ext>
            </a:extLst>
          </p:cNvPr>
          <p:cNvSpPr txBox="1"/>
          <p:nvPr/>
        </p:nvSpPr>
        <p:spPr>
          <a:xfrm>
            <a:off x="2167385" y="3488395"/>
            <a:ext cx="4572000" cy="384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fr-FR" sz="1900" b="1" i="0" u="none" strike="noStrike" cap="none">
                <a:solidFill>
                  <a:schemeClr val="accent1"/>
                </a:solidFill>
                <a:latin typeface="Arial"/>
                <a:ea typeface="Arial"/>
                <a:cs typeface="Arial"/>
                <a:sym typeface="Arial"/>
              </a:rPr>
              <a:t>III. Introduction au SERA </a:t>
            </a:r>
            <a:endParaRPr sz="1400" b="0" i="0" u="none" strike="noStrike" cap="none">
              <a:solidFill>
                <a:srgbClr val="000000"/>
              </a:solidFill>
              <a:latin typeface="Arial"/>
              <a:ea typeface="Arial"/>
              <a:cs typeface="Arial"/>
              <a:sym typeface="Arial"/>
            </a:endParaRPr>
          </a:p>
        </p:txBody>
      </p:sp>
      <p:sp>
        <p:nvSpPr>
          <p:cNvPr id="124" name="Google Shape;124;p4" descr="Flèche : courbe légère avec un remplissage uni">
            <a:extLst>
              <a:ext uri="{FF2B5EF4-FFF2-40B4-BE49-F238E27FC236}">
                <a16:creationId xmlns:a16="http://schemas.microsoft.com/office/drawing/2014/main" id="{E39C4388-CDD4-DC73-BA34-C77A6BC5975F}"/>
              </a:ext>
            </a:extLst>
          </p:cNvPr>
          <p:cNvSpPr/>
          <p:nvPr/>
        </p:nvSpPr>
        <p:spPr>
          <a:xfrm>
            <a:off x="1109442" y="4201833"/>
            <a:ext cx="838226" cy="457200"/>
          </a:xfrm>
          <a:custGeom>
            <a:avLst/>
            <a:gdLst/>
            <a:ahLst/>
            <a:cxnLst/>
            <a:rect l="l" t="t" r="r" b="b"/>
            <a:pathLst>
              <a:path w="838226" h="457200" extrusionOk="0">
                <a:moveTo>
                  <a:pt x="838200" y="228600"/>
                </a:moveTo>
                <a:cubicBezTo>
                  <a:pt x="841058" y="228600"/>
                  <a:pt x="609600" y="0"/>
                  <a:pt x="609600" y="0"/>
                </a:cubicBezTo>
                <a:lnTo>
                  <a:pt x="609600" y="142875"/>
                </a:lnTo>
                <a:cubicBezTo>
                  <a:pt x="458153" y="211455"/>
                  <a:pt x="0" y="142875"/>
                  <a:pt x="0" y="142875"/>
                </a:cubicBezTo>
                <a:cubicBezTo>
                  <a:pt x="0" y="142875"/>
                  <a:pt x="324803" y="391478"/>
                  <a:pt x="609600" y="361950"/>
                </a:cubicBezTo>
                <a:lnTo>
                  <a:pt x="609600" y="457200"/>
                </a:lnTo>
                <a:lnTo>
                  <a:pt x="838200" y="228600"/>
                </a:lnTo>
                <a:close/>
              </a:path>
            </a:pathLst>
          </a:custGeom>
          <a:solidFill>
            <a:srgbClr val="E84E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 name="Google Shape;125;p4">
            <a:extLst>
              <a:ext uri="{FF2B5EF4-FFF2-40B4-BE49-F238E27FC236}">
                <a16:creationId xmlns:a16="http://schemas.microsoft.com/office/drawing/2014/main" id="{E6425A1E-B33A-12B0-64FE-BDE70D91C6FE}"/>
              </a:ext>
            </a:extLst>
          </p:cNvPr>
          <p:cNvSpPr txBox="1"/>
          <p:nvPr/>
        </p:nvSpPr>
        <p:spPr>
          <a:xfrm>
            <a:off x="2167385" y="4209854"/>
            <a:ext cx="4572000" cy="384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fr-FR" sz="1900" b="1" i="0" u="none" strike="noStrike" cap="none">
                <a:solidFill>
                  <a:schemeClr val="accent1"/>
                </a:solidFill>
                <a:latin typeface="Arial"/>
                <a:ea typeface="Arial"/>
                <a:cs typeface="Arial"/>
                <a:sym typeface="Arial"/>
              </a:rPr>
              <a:t>IV. Enjeux autour du SERA</a:t>
            </a:r>
            <a:endParaRPr sz="1400" b="0" i="0" u="none" strike="noStrike" cap="none">
              <a:solidFill>
                <a:srgbClr val="000000"/>
              </a:solidFill>
              <a:latin typeface="Arial"/>
              <a:ea typeface="Arial"/>
              <a:cs typeface="Arial"/>
              <a:sym typeface="Arial"/>
            </a:endParaRPr>
          </a:p>
        </p:txBody>
      </p:sp>
      <p:sp>
        <p:nvSpPr>
          <p:cNvPr id="126" name="Google Shape;126;p4" descr="Flèche : courbe légère avec un remplissage uni">
            <a:extLst>
              <a:ext uri="{FF2B5EF4-FFF2-40B4-BE49-F238E27FC236}">
                <a16:creationId xmlns:a16="http://schemas.microsoft.com/office/drawing/2014/main" id="{A8859B01-67BF-EB26-2E3A-D4C75253200B}"/>
              </a:ext>
            </a:extLst>
          </p:cNvPr>
          <p:cNvSpPr/>
          <p:nvPr/>
        </p:nvSpPr>
        <p:spPr>
          <a:xfrm>
            <a:off x="1109442" y="4931746"/>
            <a:ext cx="838226" cy="457200"/>
          </a:xfrm>
          <a:custGeom>
            <a:avLst/>
            <a:gdLst/>
            <a:ahLst/>
            <a:cxnLst/>
            <a:rect l="l" t="t" r="r" b="b"/>
            <a:pathLst>
              <a:path w="838226" h="457200" extrusionOk="0">
                <a:moveTo>
                  <a:pt x="838200" y="228600"/>
                </a:moveTo>
                <a:cubicBezTo>
                  <a:pt x="841058" y="228600"/>
                  <a:pt x="609600" y="0"/>
                  <a:pt x="609600" y="0"/>
                </a:cubicBezTo>
                <a:lnTo>
                  <a:pt x="609600" y="142875"/>
                </a:lnTo>
                <a:cubicBezTo>
                  <a:pt x="458153" y="211455"/>
                  <a:pt x="0" y="142875"/>
                  <a:pt x="0" y="142875"/>
                </a:cubicBezTo>
                <a:cubicBezTo>
                  <a:pt x="0" y="142875"/>
                  <a:pt x="324803" y="391478"/>
                  <a:pt x="609600" y="361950"/>
                </a:cubicBezTo>
                <a:lnTo>
                  <a:pt x="609600" y="457200"/>
                </a:lnTo>
                <a:lnTo>
                  <a:pt x="838200" y="228600"/>
                </a:lnTo>
                <a:close/>
              </a:path>
            </a:pathLst>
          </a:custGeom>
          <a:solidFill>
            <a:srgbClr val="E84E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 name="Google Shape;127;p4">
            <a:extLst>
              <a:ext uri="{FF2B5EF4-FFF2-40B4-BE49-F238E27FC236}">
                <a16:creationId xmlns:a16="http://schemas.microsoft.com/office/drawing/2014/main" id="{7E50AE90-8111-B182-77BF-40C141AA1590}"/>
              </a:ext>
            </a:extLst>
          </p:cNvPr>
          <p:cNvSpPr txBox="1"/>
          <p:nvPr/>
        </p:nvSpPr>
        <p:spPr>
          <a:xfrm>
            <a:off x="2167385" y="4931313"/>
            <a:ext cx="4572000" cy="384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fr-FR" sz="1900" b="1" i="0" u="none" strike="noStrike" cap="none">
                <a:solidFill>
                  <a:schemeClr val="accent1"/>
                </a:solidFill>
                <a:latin typeface="Arial"/>
                <a:ea typeface="Arial"/>
                <a:cs typeface="Arial"/>
                <a:sym typeface="Arial"/>
              </a:rPr>
              <a:t>V. Le cycle de projets et le SERA </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0520691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1" name="Google Shape;441;p6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30</a:t>
            </a:fld>
            <a:endParaRPr/>
          </a:p>
        </p:txBody>
      </p:sp>
      <p:sp>
        <p:nvSpPr>
          <p:cNvPr id="442" name="Google Shape;442;p64"/>
          <p:cNvSpPr/>
          <p:nvPr/>
        </p:nvSpPr>
        <p:spPr>
          <a:xfrm>
            <a:off x="628996" y="2290227"/>
            <a:ext cx="6991004" cy="52322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br>
              <a:rPr lang="fr-FR" sz="1400" b="0" i="0" u="none" strike="noStrike" cap="none">
                <a:solidFill>
                  <a:schemeClr val="lt1"/>
                </a:solidFill>
                <a:latin typeface="Arial"/>
                <a:ea typeface="Arial"/>
                <a:cs typeface="Arial"/>
                <a:sym typeface="Arial"/>
              </a:rPr>
            </a:br>
            <a:endParaRPr sz="1400" b="0" i="0" u="none" strike="noStrike" cap="none">
              <a:solidFill>
                <a:schemeClr val="lt1"/>
              </a:solidFill>
              <a:latin typeface="Arial"/>
              <a:ea typeface="Arial"/>
              <a:cs typeface="Arial"/>
              <a:sym typeface="Arial"/>
            </a:endParaRPr>
          </a:p>
        </p:txBody>
      </p:sp>
      <p:sp>
        <p:nvSpPr>
          <p:cNvPr id="443" name="Google Shape;443;p64"/>
          <p:cNvSpPr txBox="1"/>
          <p:nvPr/>
        </p:nvSpPr>
        <p:spPr>
          <a:xfrm>
            <a:off x="0" y="315100"/>
            <a:ext cx="9144000" cy="969600"/>
          </a:xfrm>
          <a:prstGeom prst="rect">
            <a:avLst/>
          </a:prstGeom>
          <a:solidFill>
            <a:schemeClr val="accent1"/>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6000"/>
              <a:buFont typeface="Arial"/>
              <a:buNone/>
            </a:pPr>
            <a:r>
              <a:rPr lang="fr-FR" sz="5100" b="1" i="0" u="none" strike="noStrike" cap="none">
                <a:solidFill>
                  <a:schemeClr val="lt1"/>
                </a:solidFill>
                <a:latin typeface="Bebas Neue"/>
                <a:ea typeface="Bebas Neue"/>
                <a:cs typeface="Bebas Neue"/>
                <a:sym typeface="Bebas Neue"/>
              </a:rPr>
              <a:t>LE SERA ET LA QUALITÉ</a:t>
            </a:r>
            <a:endParaRPr sz="6300" b="1" i="0" u="none" strike="noStrike" cap="none">
              <a:solidFill>
                <a:schemeClr val="lt1"/>
              </a:solidFill>
              <a:latin typeface="Bebas Neue"/>
              <a:ea typeface="Bebas Neue"/>
              <a:cs typeface="Bebas Neue"/>
              <a:sym typeface="Bebas Neue"/>
            </a:endParaRPr>
          </a:p>
        </p:txBody>
      </p:sp>
      <p:sp>
        <p:nvSpPr>
          <p:cNvPr id="444" name="Google Shape;444;p64"/>
          <p:cNvSpPr/>
          <p:nvPr/>
        </p:nvSpPr>
        <p:spPr>
          <a:xfrm>
            <a:off x="366253" y="1490229"/>
            <a:ext cx="7516489" cy="3094670"/>
          </a:xfrm>
          <a:prstGeom prst="rect">
            <a:avLst/>
          </a:prstGeom>
          <a:noFill/>
          <a:ln>
            <a:noFill/>
          </a:ln>
        </p:spPr>
        <p:txBody>
          <a:bodyPr spcFirstLastPara="1" wrap="square" lIns="91425" tIns="45700" rIns="91425" bIns="45700" anchor="t" anchorCtr="0">
            <a:noAutofit/>
          </a:bodyPr>
          <a:lstStyle/>
          <a:p>
            <a:pPr marL="0" marR="0" lvl="0" indent="0" algn="just" rtl="0">
              <a:lnSpc>
                <a:spcPct val="90000"/>
              </a:lnSpc>
              <a:spcBef>
                <a:spcPts val="1000"/>
              </a:spcBef>
              <a:spcAft>
                <a:spcPts val="0"/>
              </a:spcAft>
              <a:buClr>
                <a:srgbClr val="000000"/>
              </a:buClr>
              <a:buSzPts val="2400"/>
              <a:buFont typeface="Arial"/>
              <a:buNone/>
            </a:pPr>
            <a:r>
              <a:rPr lang="fr-FR" sz="2400" b="1" i="0" u="none" strike="noStrike" cap="none">
                <a:solidFill>
                  <a:srgbClr val="002060"/>
                </a:solidFill>
                <a:latin typeface="Arial Narrow"/>
                <a:ea typeface="Arial Narrow"/>
                <a:cs typeface="Arial Narrow"/>
                <a:sym typeface="Arial Narrow"/>
              </a:rPr>
              <a:t>La qualité est contextuelle - elle est déterminée par les parties prenantes : </a:t>
            </a:r>
            <a:endParaRPr sz="1400" b="0" i="0" u="none" strike="noStrike" cap="none">
              <a:solidFill>
                <a:srgbClr val="000000"/>
              </a:solidFill>
              <a:latin typeface="Arial"/>
              <a:ea typeface="Arial"/>
              <a:cs typeface="Arial"/>
              <a:sym typeface="Arial"/>
            </a:endParaRPr>
          </a:p>
          <a:p>
            <a:pPr marL="0" marR="0" lvl="0" indent="0" algn="just" rtl="0">
              <a:lnSpc>
                <a:spcPct val="90000"/>
              </a:lnSpc>
              <a:spcBef>
                <a:spcPts val="1000"/>
              </a:spcBef>
              <a:spcAft>
                <a:spcPts val="0"/>
              </a:spcAft>
              <a:buClr>
                <a:srgbClr val="000000"/>
              </a:buClr>
              <a:buSzPts val="1600"/>
              <a:buFont typeface="Arial"/>
              <a:buNone/>
            </a:pPr>
            <a:r>
              <a:rPr lang="fr-FR" sz="1600" b="0" i="0" u="none" strike="noStrike" cap="none">
                <a:solidFill>
                  <a:srgbClr val="002060"/>
                </a:solidFill>
                <a:latin typeface="Arial Narrow"/>
                <a:ea typeface="Arial Narrow"/>
                <a:cs typeface="Arial Narrow"/>
                <a:sym typeface="Arial Narrow"/>
              </a:rPr>
              <a:t>la qualité est l’ensemble des éléments et caractéristiques de l’assistance humanitaire qui soutiennent sa capacité à répondre, à temps, aux besoins et attentes exprimés ou implicites, tout en respectant la dignité́ des populations qu’elle vise à aider. (Source : CHS – URD)</a:t>
            </a:r>
            <a:endParaRPr sz="1600" b="0" i="0" u="none" strike="noStrike" cap="none">
              <a:solidFill>
                <a:srgbClr val="002060"/>
              </a:solidFill>
              <a:latin typeface="Arial Narrow"/>
              <a:ea typeface="Arial Narrow"/>
              <a:cs typeface="Arial Narrow"/>
              <a:sym typeface="Arial Narrow"/>
            </a:endParaRPr>
          </a:p>
          <a:p>
            <a:pPr marL="0" marR="0" lvl="0" indent="0" algn="just" rtl="0">
              <a:lnSpc>
                <a:spcPct val="90000"/>
              </a:lnSpc>
              <a:spcBef>
                <a:spcPts val="1000"/>
              </a:spcBef>
              <a:spcAft>
                <a:spcPts val="0"/>
              </a:spcAft>
              <a:buClr>
                <a:srgbClr val="000000"/>
              </a:buClr>
              <a:buSzPts val="2000"/>
              <a:buFont typeface="Arial"/>
              <a:buNone/>
            </a:pPr>
            <a:endParaRPr sz="2000" b="1" i="0" u="none" strike="noStrike" cap="none">
              <a:solidFill>
                <a:srgbClr val="002060"/>
              </a:solidFill>
              <a:latin typeface="Arial Narrow"/>
              <a:ea typeface="Arial Narrow"/>
              <a:cs typeface="Arial Narrow"/>
              <a:sym typeface="Arial Narrow"/>
            </a:endParaRPr>
          </a:p>
          <a:p>
            <a:pPr marL="0" marR="0" lvl="0" indent="0" algn="just" rtl="0">
              <a:lnSpc>
                <a:spcPct val="90000"/>
              </a:lnSpc>
              <a:spcBef>
                <a:spcPts val="1000"/>
              </a:spcBef>
              <a:spcAft>
                <a:spcPts val="0"/>
              </a:spcAft>
              <a:buClr>
                <a:srgbClr val="000000"/>
              </a:buClr>
              <a:buSzPts val="1600"/>
              <a:buFont typeface="Arial"/>
              <a:buNone/>
            </a:pPr>
            <a:endParaRPr sz="1600" b="0" i="0" u="none" strike="noStrike" cap="none">
              <a:solidFill>
                <a:srgbClr val="002060"/>
              </a:solidFill>
              <a:latin typeface="Arial Narrow"/>
              <a:ea typeface="Arial Narrow"/>
              <a:cs typeface="Arial Narrow"/>
              <a:sym typeface="Arial Narrow"/>
            </a:endParaRPr>
          </a:p>
          <a:p>
            <a:pPr marL="0" marR="0" lvl="0" indent="0" algn="just" rtl="0">
              <a:lnSpc>
                <a:spcPct val="90000"/>
              </a:lnSpc>
              <a:spcBef>
                <a:spcPts val="1000"/>
              </a:spcBef>
              <a:spcAft>
                <a:spcPts val="0"/>
              </a:spcAft>
              <a:buClr>
                <a:srgbClr val="000000"/>
              </a:buClr>
              <a:buSzPts val="2000"/>
              <a:buFont typeface="Arial"/>
              <a:buNone/>
            </a:pPr>
            <a:endParaRPr sz="2000" b="1" i="0" u="none" strike="noStrike" cap="none">
              <a:solidFill>
                <a:srgbClr val="002060"/>
              </a:solidFill>
              <a:latin typeface="Arial Narrow"/>
              <a:ea typeface="Arial Narrow"/>
              <a:cs typeface="Arial Narrow"/>
              <a:sym typeface="Arial Narrow"/>
            </a:endParaRPr>
          </a:p>
          <a:p>
            <a:pPr marL="0" marR="0" lvl="0" indent="0" algn="l" rtl="0">
              <a:lnSpc>
                <a:spcPct val="100000"/>
              </a:lnSpc>
              <a:spcBef>
                <a:spcPts val="0"/>
              </a:spcBef>
              <a:spcAft>
                <a:spcPts val="0"/>
              </a:spcAft>
              <a:buClr>
                <a:srgbClr val="000000"/>
              </a:buClr>
              <a:buSzPts val="1400"/>
              <a:buFont typeface="Arial"/>
              <a:buNone/>
            </a:pPr>
            <a:br>
              <a:rPr lang="fr-FR" sz="1400" b="0" i="0" u="none" strike="noStrike" cap="none">
                <a:solidFill>
                  <a:schemeClr val="dk1"/>
                </a:solidFill>
                <a:latin typeface="Arial"/>
                <a:ea typeface="Arial"/>
                <a:cs typeface="Arial"/>
                <a:sym typeface="Arial"/>
              </a:rPr>
            </a:br>
            <a:endParaRPr sz="1400" b="0" i="0" u="none" strike="noStrike" cap="none">
              <a:solidFill>
                <a:schemeClr val="dk1"/>
              </a:solidFill>
              <a:latin typeface="Arial"/>
              <a:ea typeface="Arial"/>
              <a:cs typeface="Arial"/>
              <a:sym typeface="Arial"/>
            </a:endParaRPr>
          </a:p>
        </p:txBody>
      </p:sp>
      <p:pic>
        <p:nvPicPr>
          <p:cNvPr id="445" name="Google Shape;445;p64"/>
          <p:cNvPicPr preferRelativeResize="0"/>
          <p:nvPr/>
        </p:nvPicPr>
        <p:blipFill rotWithShape="1">
          <a:blip r:embed="rId3">
            <a:alphaModFix/>
          </a:blip>
          <a:srcRect/>
          <a:stretch/>
        </p:blipFill>
        <p:spPr>
          <a:xfrm>
            <a:off x="1568236" y="3429000"/>
            <a:ext cx="5112522" cy="2811522"/>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sp>
        <p:nvSpPr>
          <p:cNvPr id="451" name="Google Shape;451;p6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31</a:t>
            </a:fld>
            <a:endParaRPr/>
          </a:p>
        </p:txBody>
      </p:sp>
      <p:sp>
        <p:nvSpPr>
          <p:cNvPr id="452" name="Google Shape;452;p65"/>
          <p:cNvSpPr/>
          <p:nvPr/>
        </p:nvSpPr>
        <p:spPr>
          <a:xfrm>
            <a:off x="628996" y="2290227"/>
            <a:ext cx="6991004" cy="52322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br>
              <a:rPr lang="fr-FR" sz="1400" b="0" i="0" u="none" strike="noStrike" cap="none">
                <a:solidFill>
                  <a:schemeClr val="lt1"/>
                </a:solidFill>
                <a:latin typeface="Arial"/>
                <a:ea typeface="Arial"/>
                <a:cs typeface="Arial"/>
                <a:sym typeface="Arial"/>
              </a:rPr>
            </a:br>
            <a:endParaRPr sz="1400" b="0" i="0" u="none" strike="noStrike" cap="none">
              <a:solidFill>
                <a:schemeClr val="lt1"/>
              </a:solidFill>
              <a:latin typeface="Arial"/>
              <a:ea typeface="Arial"/>
              <a:cs typeface="Arial"/>
              <a:sym typeface="Arial"/>
            </a:endParaRPr>
          </a:p>
        </p:txBody>
      </p:sp>
      <p:sp>
        <p:nvSpPr>
          <p:cNvPr id="453" name="Google Shape;453;p65"/>
          <p:cNvSpPr/>
          <p:nvPr/>
        </p:nvSpPr>
        <p:spPr>
          <a:xfrm>
            <a:off x="3181610" y="1489856"/>
            <a:ext cx="5686817" cy="3094670"/>
          </a:xfrm>
          <a:prstGeom prst="rect">
            <a:avLst/>
          </a:prstGeom>
          <a:noFill/>
          <a:ln>
            <a:noFill/>
          </a:ln>
        </p:spPr>
        <p:txBody>
          <a:bodyPr spcFirstLastPara="1" wrap="square" lIns="91425" tIns="45700" rIns="91425" bIns="45700" anchor="t" anchorCtr="0">
            <a:noAutofit/>
          </a:bodyPr>
          <a:lstStyle/>
          <a:p>
            <a:pPr marL="0" marR="0" lvl="0" indent="0" algn="just" rtl="0">
              <a:lnSpc>
                <a:spcPct val="90000"/>
              </a:lnSpc>
              <a:spcBef>
                <a:spcPts val="1000"/>
              </a:spcBef>
              <a:spcAft>
                <a:spcPts val="0"/>
              </a:spcAft>
              <a:buClr>
                <a:srgbClr val="000000"/>
              </a:buClr>
              <a:buSzPts val="1600"/>
              <a:buFont typeface="Arial"/>
              <a:buNone/>
            </a:pPr>
            <a:endParaRPr sz="1600" b="0" i="0" u="none" strike="noStrike" cap="none">
              <a:solidFill>
                <a:srgbClr val="002060"/>
              </a:solidFill>
              <a:latin typeface="Arial Narrow"/>
              <a:ea typeface="Arial Narrow"/>
              <a:cs typeface="Arial Narrow"/>
              <a:sym typeface="Arial Narrow"/>
            </a:endParaRPr>
          </a:p>
          <a:p>
            <a:pPr marL="0" marR="0" lvl="0" indent="0" algn="just" rtl="0">
              <a:lnSpc>
                <a:spcPct val="90000"/>
              </a:lnSpc>
              <a:spcBef>
                <a:spcPts val="1000"/>
              </a:spcBef>
              <a:spcAft>
                <a:spcPts val="0"/>
              </a:spcAft>
              <a:buClr>
                <a:srgbClr val="000000"/>
              </a:buClr>
              <a:buSzPts val="2000"/>
              <a:buFont typeface="Arial"/>
              <a:buNone/>
            </a:pPr>
            <a:endParaRPr sz="2000" b="1" i="0" u="none" strike="noStrike" cap="none">
              <a:solidFill>
                <a:srgbClr val="002060"/>
              </a:solidFill>
              <a:latin typeface="Arial Narrow"/>
              <a:ea typeface="Arial Narrow"/>
              <a:cs typeface="Arial Narrow"/>
              <a:sym typeface="Arial Narrow"/>
            </a:endParaRPr>
          </a:p>
          <a:p>
            <a:pPr marL="0" marR="0" lvl="0" indent="0" algn="l" rtl="0">
              <a:lnSpc>
                <a:spcPct val="100000"/>
              </a:lnSpc>
              <a:spcBef>
                <a:spcPts val="0"/>
              </a:spcBef>
              <a:spcAft>
                <a:spcPts val="0"/>
              </a:spcAft>
              <a:buClr>
                <a:srgbClr val="000000"/>
              </a:buClr>
              <a:buSzPts val="1400"/>
              <a:buFont typeface="Arial"/>
              <a:buNone/>
            </a:pPr>
            <a:br>
              <a:rPr lang="fr-FR" sz="1400" b="0" i="0" u="none" strike="noStrike" cap="none">
                <a:solidFill>
                  <a:schemeClr val="dk1"/>
                </a:solidFill>
                <a:latin typeface="Arial"/>
                <a:ea typeface="Arial"/>
                <a:cs typeface="Arial"/>
                <a:sym typeface="Arial"/>
              </a:rPr>
            </a:br>
            <a:endParaRPr sz="1400" b="0" i="0" u="none" strike="noStrike" cap="none">
              <a:solidFill>
                <a:schemeClr val="dk1"/>
              </a:solidFill>
              <a:latin typeface="Arial"/>
              <a:ea typeface="Arial"/>
              <a:cs typeface="Arial"/>
              <a:sym typeface="Arial"/>
            </a:endParaRPr>
          </a:p>
        </p:txBody>
      </p:sp>
      <p:sp>
        <p:nvSpPr>
          <p:cNvPr id="454" name="Google Shape;454;p65"/>
          <p:cNvSpPr txBox="1"/>
          <p:nvPr/>
        </p:nvSpPr>
        <p:spPr>
          <a:xfrm>
            <a:off x="0" y="315100"/>
            <a:ext cx="9144000" cy="969600"/>
          </a:xfrm>
          <a:prstGeom prst="rect">
            <a:avLst/>
          </a:prstGeom>
          <a:solidFill>
            <a:schemeClr val="accent1"/>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6000"/>
              <a:buFont typeface="Arial"/>
              <a:buNone/>
            </a:pPr>
            <a:r>
              <a:rPr lang="fr-FR" sz="5100" b="1" i="0" u="none" strike="noStrike" cap="none">
                <a:solidFill>
                  <a:schemeClr val="lt1"/>
                </a:solidFill>
                <a:latin typeface="Bebas Neue"/>
                <a:ea typeface="Bebas Neue"/>
                <a:cs typeface="Bebas Neue"/>
                <a:sym typeface="Bebas Neue"/>
              </a:rPr>
              <a:t>LE SERA ET LA QUALITÉ</a:t>
            </a:r>
            <a:endParaRPr sz="6300" b="1" i="0" u="none" strike="noStrike" cap="none">
              <a:solidFill>
                <a:schemeClr val="lt1"/>
              </a:solidFill>
              <a:latin typeface="Bebas Neue"/>
              <a:ea typeface="Bebas Neue"/>
              <a:cs typeface="Bebas Neue"/>
              <a:sym typeface="Bebas Neue"/>
            </a:endParaRPr>
          </a:p>
        </p:txBody>
      </p:sp>
      <p:sp>
        <p:nvSpPr>
          <p:cNvPr id="455" name="Google Shape;455;p65"/>
          <p:cNvSpPr txBox="1"/>
          <p:nvPr/>
        </p:nvSpPr>
        <p:spPr>
          <a:xfrm>
            <a:off x="507162" y="2719158"/>
            <a:ext cx="2796281" cy="3008003"/>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Clr>
                <a:srgbClr val="000000"/>
              </a:buClr>
              <a:buSzPts val="1600"/>
              <a:buFont typeface="Arial"/>
              <a:buNone/>
            </a:pPr>
            <a:r>
              <a:rPr lang="fr-FR" sz="1600" b="0" i="0" u="none" strike="noStrike" cap="none">
                <a:solidFill>
                  <a:srgbClr val="002060"/>
                </a:solidFill>
                <a:latin typeface="Arial Narrow"/>
                <a:ea typeface="Arial Narrow"/>
                <a:cs typeface="Arial Narrow"/>
                <a:sym typeface="Arial Narrow"/>
              </a:rPr>
              <a:t>Le dispositif SERA : </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1000"/>
              </a:spcBef>
              <a:spcAft>
                <a:spcPts val="0"/>
              </a:spcAft>
              <a:buClr>
                <a:srgbClr val="000000"/>
              </a:buClr>
              <a:buSzPts val="1600"/>
              <a:buFont typeface="Arial"/>
              <a:buNone/>
            </a:pPr>
            <a:r>
              <a:rPr lang="fr-FR" sz="1600" b="0" i="0" u="none" strike="noStrike" cap="none">
                <a:solidFill>
                  <a:srgbClr val="002060"/>
                </a:solidFill>
                <a:latin typeface="Arial Narrow"/>
                <a:ea typeface="Arial Narrow"/>
                <a:cs typeface="Arial Narrow"/>
                <a:sym typeface="Arial Narrow"/>
              </a:rPr>
              <a:t>“ Permet de suivre les progrès réalisés, de faire des ajustements programmatiques, de découvrir les effets imprévus des programmes, de juger de leur impact, d’en être pleinement responsables et de pouvoir rendre des comptes sur leur exécution, et d’apprendre des expériences dans une logique d'amélioration continue.” </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1000"/>
              </a:spcBef>
              <a:spcAft>
                <a:spcPts val="0"/>
              </a:spcAft>
              <a:buClr>
                <a:srgbClr val="000000"/>
              </a:buClr>
              <a:buSzPts val="1600"/>
              <a:buFont typeface="Arial"/>
              <a:buNone/>
            </a:pPr>
            <a:r>
              <a:rPr lang="fr-FR" sz="1600" b="0" i="0" u="none" strike="noStrike" cap="none">
                <a:solidFill>
                  <a:srgbClr val="002060"/>
                </a:solidFill>
                <a:latin typeface="Arial Narrow"/>
                <a:ea typeface="Arial Narrow"/>
                <a:cs typeface="Arial Narrow"/>
                <a:sym typeface="Arial Narrow"/>
              </a:rPr>
              <a:t>(Source : CRF)</a:t>
            </a:r>
            <a:endParaRPr sz="1400" b="0" i="0" u="none" strike="noStrike" cap="none">
              <a:solidFill>
                <a:srgbClr val="000000"/>
              </a:solidFill>
              <a:latin typeface="Arial"/>
              <a:ea typeface="Arial"/>
              <a:cs typeface="Arial"/>
              <a:sym typeface="Arial"/>
            </a:endParaRPr>
          </a:p>
        </p:txBody>
      </p:sp>
      <p:grpSp>
        <p:nvGrpSpPr>
          <p:cNvPr id="456" name="Google Shape;456;p65"/>
          <p:cNvGrpSpPr/>
          <p:nvPr/>
        </p:nvGrpSpPr>
        <p:grpSpPr>
          <a:xfrm>
            <a:off x="3197128" y="1912230"/>
            <a:ext cx="4653759" cy="4407255"/>
            <a:chOff x="3197136" y="1912328"/>
            <a:chExt cx="4653759" cy="3909220"/>
          </a:xfrm>
        </p:grpSpPr>
        <p:grpSp>
          <p:nvGrpSpPr>
            <p:cNvPr id="457" name="Google Shape;457;p65"/>
            <p:cNvGrpSpPr/>
            <p:nvPr/>
          </p:nvGrpSpPr>
          <p:grpSpPr>
            <a:xfrm>
              <a:off x="3197136" y="1912328"/>
              <a:ext cx="4653759" cy="3909220"/>
              <a:chOff x="-412356" y="952154"/>
              <a:chExt cx="10573372" cy="9225432"/>
            </a:xfrm>
          </p:grpSpPr>
          <p:sp>
            <p:nvSpPr>
              <p:cNvPr id="458" name="Google Shape;458;p65"/>
              <p:cNvSpPr/>
              <p:nvPr/>
            </p:nvSpPr>
            <p:spPr>
              <a:xfrm>
                <a:off x="595704" y="952154"/>
                <a:ext cx="9565312" cy="8382691"/>
              </a:xfrm>
              <a:custGeom>
                <a:avLst/>
                <a:gdLst/>
                <a:ahLst/>
                <a:cxnLst/>
                <a:rect l="l" t="t" r="r" b="b"/>
                <a:pathLst>
                  <a:path w="9565312" h="8382691" extrusionOk="0">
                    <a:moveTo>
                      <a:pt x="0" y="0"/>
                    </a:moveTo>
                    <a:lnTo>
                      <a:pt x="9565312" y="0"/>
                    </a:lnTo>
                    <a:lnTo>
                      <a:pt x="9565312" y="8382692"/>
                    </a:lnTo>
                    <a:lnTo>
                      <a:pt x="0" y="8382692"/>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9" name="Google Shape;459;p65"/>
              <p:cNvSpPr txBox="1"/>
              <p:nvPr/>
            </p:nvSpPr>
            <p:spPr>
              <a:xfrm rot="-5400000">
                <a:off x="-1678777" y="3364114"/>
                <a:ext cx="3645300" cy="629400"/>
              </a:xfrm>
              <a:prstGeom prst="rect">
                <a:avLst/>
              </a:prstGeom>
              <a:noFill/>
              <a:ln>
                <a:noFill/>
              </a:ln>
            </p:spPr>
            <p:txBody>
              <a:bodyPr spcFirstLastPara="1" wrap="square" lIns="0" tIns="0" rIns="0" bIns="0" anchor="t" anchorCtr="0">
                <a:spAutoFit/>
              </a:bodyPr>
              <a:lstStyle/>
              <a:p>
                <a:pPr marL="0" marR="0" lvl="0" indent="0" algn="ctr" rtl="0">
                  <a:lnSpc>
                    <a:spcPct val="250611"/>
                  </a:lnSpc>
                  <a:spcBef>
                    <a:spcPts val="0"/>
                  </a:spcBef>
                  <a:spcAft>
                    <a:spcPts val="0"/>
                  </a:spcAft>
                  <a:buClr>
                    <a:srgbClr val="000000"/>
                  </a:buClr>
                  <a:buSzPts val="1800"/>
                  <a:buFont typeface="Arial"/>
                  <a:buNone/>
                </a:pPr>
                <a:r>
                  <a:rPr lang="fr-FR" sz="1800" b="1" i="0" u="none" strike="noStrike" cap="none">
                    <a:solidFill>
                      <a:srgbClr val="E15034"/>
                    </a:solidFill>
                    <a:latin typeface="Arial"/>
                    <a:ea typeface="Arial"/>
                    <a:cs typeface="Arial"/>
                    <a:sym typeface="Arial"/>
                  </a:rPr>
                  <a:t>Suivi</a:t>
                </a:r>
                <a:endParaRPr sz="1800" b="1" i="0" u="none" strike="noStrike" cap="none">
                  <a:solidFill>
                    <a:srgbClr val="E15034"/>
                  </a:solidFill>
                  <a:latin typeface="Arial"/>
                  <a:ea typeface="Arial"/>
                  <a:cs typeface="Arial"/>
                  <a:sym typeface="Arial"/>
                </a:endParaRPr>
              </a:p>
            </p:txBody>
          </p:sp>
          <p:sp>
            <p:nvSpPr>
              <p:cNvPr id="460" name="Google Shape;460;p65"/>
              <p:cNvSpPr txBox="1"/>
              <p:nvPr/>
            </p:nvSpPr>
            <p:spPr>
              <a:xfrm rot="-5400000">
                <a:off x="-1920306" y="7382112"/>
                <a:ext cx="3645300" cy="629400"/>
              </a:xfrm>
              <a:prstGeom prst="rect">
                <a:avLst/>
              </a:prstGeom>
              <a:noFill/>
              <a:ln>
                <a:noFill/>
              </a:ln>
            </p:spPr>
            <p:txBody>
              <a:bodyPr spcFirstLastPara="1" wrap="square" lIns="0" tIns="0" rIns="0" bIns="0" anchor="t" anchorCtr="0">
                <a:spAutoFit/>
              </a:bodyPr>
              <a:lstStyle/>
              <a:p>
                <a:pPr marL="0" marR="0" lvl="0" indent="0" algn="ctr" rtl="0">
                  <a:lnSpc>
                    <a:spcPct val="250611"/>
                  </a:lnSpc>
                  <a:spcBef>
                    <a:spcPts val="0"/>
                  </a:spcBef>
                  <a:spcAft>
                    <a:spcPts val="0"/>
                  </a:spcAft>
                  <a:buClr>
                    <a:srgbClr val="000000"/>
                  </a:buClr>
                  <a:buSzPts val="1800"/>
                  <a:buFont typeface="Arial"/>
                  <a:buNone/>
                </a:pPr>
                <a:r>
                  <a:rPr lang="fr-FR" sz="1800" b="1" i="0" u="none" strike="noStrike" cap="none">
                    <a:solidFill>
                      <a:srgbClr val="2B2B72"/>
                    </a:solidFill>
                    <a:latin typeface="Arial"/>
                    <a:ea typeface="Arial"/>
                    <a:cs typeface="Arial"/>
                    <a:sym typeface="Arial"/>
                  </a:rPr>
                  <a:t>Évaluation</a:t>
                </a:r>
                <a:endParaRPr sz="1400" b="0" i="0" u="none" strike="noStrike" cap="none">
                  <a:solidFill>
                    <a:srgbClr val="000000"/>
                  </a:solidFill>
                  <a:latin typeface="Arial"/>
                  <a:ea typeface="Arial"/>
                  <a:cs typeface="Arial"/>
                  <a:sym typeface="Arial"/>
                </a:endParaRPr>
              </a:p>
            </p:txBody>
          </p:sp>
          <p:sp>
            <p:nvSpPr>
              <p:cNvPr id="461" name="Google Shape;461;p65"/>
              <p:cNvSpPr txBox="1"/>
              <p:nvPr/>
            </p:nvSpPr>
            <p:spPr>
              <a:xfrm>
                <a:off x="1810954" y="9597673"/>
                <a:ext cx="3509700" cy="579900"/>
              </a:xfrm>
              <a:prstGeom prst="rect">
                <a:avLst/>
              </a:prstGeom>
              <a:noFill/>
              <a:ln>
                <a:noFill/>
              </a:ln>
            </p:spPr>
            <p:txBody>
              <a:bodyPr spcFirstLastPara="1" wrap="square" lIns="0" tIns="0" rIns="0" bIns="0" anchor="t" anchorCtr="0">
                <a:spAutoFit/>
              </a:bodyPr>
              <a:lstStyle/>
              <a:p>
                <a:pPr marL="0" marR="0" lvl="0" indent="0" algn="ctr" rtl="0">
                  <a:lnSpc>
                    <a:spcPct val="250611"/>
                  </a:lnSpc>
                  <a:spcBef>
                    <a:spcPts val="0"/>
                  </a:spcBef>
                  <a:spcAft>
                    <a:spcPts val="0"/>
                  </a:spcAft>
                  <a:buClr>
                    <a:srgbClr val="000000"/>
                  </a:buClr>
                  <a:buSzPts val="1800"/>
                  <a:buFont typeface="Arial"/>
                  <a:buNone/>
                </a:pPr>
                <a:r>
                  <a:rPr lang="fr-FR" sz="1800" b="1" i="0" u="none" strike="noStrike" cap="none">
                    <a:solidFill>
                      <a:srgbClr val="2B2B72"/>
                    </a:solidFill>
                    <a:latin typeface="Arial"/>
                    <a:ea typeface="Arial"/>
                    <a:cs typeface="Arial"/>
                    <a:sym typeface="Arial"/>
                  </a:rPr>
                  <a:t>Redevabilité</a:t>
                </a:r>
                <a:endParaRPr sz="1400" b="0" i="0" u="none" strike="noStrike" cap="none">
                  <a:solidFill>
                    <a:srgbClr val="000000"/>
                  </a:solidFill>
                  <a:latin typeface="Arial"/>
                  <a:ea typeface="Arial"/>
                  <a:cs typeface="Arial"/>
                  <a:sym typeface="Arial"/>
                </a:endParaRPr>
              </a:p>
            </p:txBody>
          </p:sp>
          <p:sp>
            <p:nvSpPr>
              <p:cNvPr id="462" name="Google Shape;462;p65"/>
              <p:cNvSpPr txBox="1"/>
              <p:nvPr/>
            </p:nvSpPr>
            <p:spPr>
              <a:xfrm>
                <a:off x="5473085" y="9597686"/>
                <a:ext cx="4156200" cy="579900"/>
              </a:xfrm>
              <a:prstGeom prst="rect">
                <a:avLst/>
              </a:prstGeom>
              <a:noFill/>
              <a:ln>
                <a:noFill/>
              </a:ln>
            </p:spPr>
            <p:txBody>
              <a:bodyPr spcFirstLastPara="1" wrap="square" lIns="0" tIns="0" rIns="0" bIns="0" anchor="t" anchorCtr="0">
                <a:spAutoFit/>
              </a:bodyPr>
              <a:lstStyle/>
              <a:p>
                <a:pPr marL="0" marR="0" lvl="0" indent="0" algn="ctr" rtl="0">
                  <a:lnSpc>
                    <a:spcPct val="250611"/>
                  </a:lnSpc>
                  <a:spcBef>
                    <a:spcPts val="0"/>
                  </a:spcBef>
                  <a:spcAft>
                    <a:spcPts val="0"/>
                  </a:spcAft>
                  <a:buClr>
                    <a:srgbClr val="000000"/>
                  </a:buClr>
                  <a:buSzPts val="1800"/>
                  <a:buFont typeface="Arial"/>
                  <a:buNone/>
                </a:pPr>
                <a:r>
                  <a:rPr lang="fr-FR" sz="1800" b="1" i="0" u="none" strike="noStrike" cap="none">
                    <a:solidFill>
                      <a:srgbClr val="E15034"/>
                    </a:solidFill>
                    <a:latin typeface="Arial"/>
                    <a:ea typeface="Arial"/>
                    <a:cs typeface="Arial"/>
                    <a:sym typeface="Arial"/>
                  </a:rPr>
                  <a:t>Apprentissage</a:t>
                </a:r>
                <a:endParaRPr sz="1400" b="0" i="0" u="none" strike="noStrike" cap="none">
                  <a:solidFill>
                    <a:srgbClr val="000000"/>
                  </a:solidFill>
                  <a:latin typeface="Arial"/>
                  <a:ea typeface="Arial"/>
                  <a:cs typeface="Arial"/>
                  <a:sym typeface="Arial"/>
                </a:endParaRPr>
              </a:p>
            </p:txBody>
          </p:sp>
        </p:grpSp>
        <p:sp>
          <p:nvSpPr>
            <p:cNvPr id="463" name="Google Shape;463;p65"/>
            <p:cNvSpPr txBox="1"/>
            <p:nvPr/>
          </p:nvSpPr>
          <p:spPr>
            <a:xfrm>
              <a:off x="4242630" y="3003593"/>
              <a:ext cx="1544700" cy="3822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fr-FR" sz="1400" b="1" i="1" u="none" strike="noStrike" cap="none">
                  <a:solidFill>
                    <a:srgbClr val="E15034"/>
                  </a:solidFill>
                  <a:latin typeface="Arial"/>
                  <a:ea typeface="Arial"/>
                  <a:cs typeface="Arial"/>
                  <a:sym typeface="Arial"/>
                </a:rPr>
                <a:t>Retours et Reponses </a:t>
              </a:r>
              <a:endParaRPr sz="1400" b="0" i="0" u="none" strike="noStrike" cap="none">
                <a:solidFill>
                  <a:srgbClr val="000000"/>
                </a:solidFill>
                <a:latin typeface="Arial"/>
                <a:ea typeface="Arial"/>
                <a:cs typeface="Arial"/>
                <a:sym typeface="Arial"/>
              </a:endParaRPr>
            </a:p>
          </p:txBody>
        </p:sp>
        <p:sp>
          <p:nvSpPr>
            <p:cNvPr id="464" name="Google Shape;464;p65"/>
            <p:cNvSpPr txBox="1"/>
            <p:nvPr/>
          </p:nvSpPr>
          <p:spPr>
            <a:xfrm>
              <a:off x="4002157" y="4369082"/>
              <a:ext cx="1544700" cy="3822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fr-FR" sz="1400" b="1" i="1" u="none" strike="noStrike" cap="none">
                  <a:solidFill>
                    <a:schemeClr val="dk1"/>
                  </a:solidFill>
                  <a:latin typeface="Arial"/>
                  <a:ea typeface="Arial"/>
                  <a:cs typeface="Arial"/>
                  <a:sym typeface="Arial"/>
                </a:rPr>
                <a:t>Résultats et transparence</a:t>
              </a:r>
              <a:endParaRPr sz="1400" b="0" i="0" u="none" strike="noStrike" cap="none">
                <a:solidFill>
                  <a:srgbClr val="000000"/>
                </a:solidFill>
                <a:latin typeface="Arial"/>
                <a:ea typeface="Arial"/>
                <a:cs typeface="Arial"/>
                <a:sym typeface="Arial"/>
              </a:endParaRPr>
            </a:p>
          </p:txBody>
        </p:sp>
        <p:sp>
          <p:nvSpPr>
            <p:cNvPr id="465" name="Google Shape;465;p65"/>
            <p:cNvSpPr txBox="1"/>
            <p:nvPr/>
          </p:nvSpPr>
          <p:spPr>
            <a:xfrm>
              <a:off x="5816381" y="3111315"/>
              <a:ext cx="1544700" cy="3822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fr-FR" sz="1400" b="1" i="1" u="none" strike="noStrike" cap="none">
                  <a:solidFill>
                    <a:schemeClr val="dk1"/>
                  </a:solidFill>
                  <a:latin typeface="Arial"/>
                  <a:ea typeface="Arial"/>
                  <a:cs typeface="Arial"/>
                  <a:sym typeface="Arial"/>
                </a:rPr>
                <a:t>Prise de décision</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fr-FR" sz="1400" b="1" i="1" u="none" strike="noStrike" cap="none">
                  <a:solidFill>
                    <a:schemeClr val="dk1"/>
                  </a:solidFill>
                  <a:latin typeface="Arial"/>
                  <a:ea typeface="Arial"/>
                  <a:cs typeface="Arial"/>
                  <a:sym typeface="Arial"/>
                </a:rPr>
                <a:t>Adaptation</a:t>
              </a:r>
              <a:endParaRPr sz="1400" b="0" i="0" u="none" strike="noStrike" cap="none">
                <a:solidFill>
                  <a:srgbClr val="000000"/>
                </a:solidFill>
                <a:latin typeface="Arial"/>
                <a:ea typeface="Arial"/>
                <a:cs typeface="Arial"/>
                <a:sym typeface="Arial"/>
              </a:endParaRPr>
            </a:p>
          </p:txBody>
        </p:sp>
        <p:sp>
          <p:nvSpPr>
            <p:cNvPr id="466" name="Google Shape;466;p65"/>
            <p:cNvSpPr txBox="1"/>
            <p:nvPr/>
          </p:nvSpPr>
          <p:spPr>
            <a:xfrm>
              <a:off x="5858148" y="4767088"/>
              <a:ext cx="1544700" cy="3822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fr-FR" sz="1400" b="1" i="1" u="none" strike="noStrike" cap="none">
                  <a:solidFill>
                    <a:srgbClr val="E15034"/>
                  </a:solidFill>
                  <a:latin typeface="Arial"/>
                  <a:ea typeface="Arial"/>
                  <a:cs typeface="Arial"/>
                  <a:sym typeface="Arial"/>
                </a:rPr>
                <a:t>Connaissances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fr-FR" sz="1400" b="1" i="1" u="none" strike="noStrike" cap="none">
                  <a:solidFill>
                    <a:srgbClr val="E15034"/>
                  </a:solidFill>
                  <a:latin typeface="Arial"/>
                  <a:ea typeface="Arial"/>
                  <a:cs typeface="Arial"/>
                  <a:sym typeface="Arial"/>
                </a:rPr>
                <a:t>Institutionnels</a:t>
              </a: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472" name="Google Shape;472;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32</a:t>
            </a:fld>
            <a:endParaRPr/>
          </a:p>
        </p:txBody>
      </p:sp>
      <p:sp>
        <p:nvSpPr>
          <p:cNvPr id="473" name="Google Shape;473;p11"/>
          <p:cNvSpPr/>
          <p:nvPr/>
        </p:nvSpPr>
        <p:spPr>
          <a:xfrm>
            <a:off x="628996" y="2290227"/>
            <a:ext cx="6991004" cy="52322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br>
              <a:rPr lang="fr-FR" sz="1400" b="0" i="0" u="none" strike="noStrike" cap="none">
                <a:solidFill>
                  <a:schemeClr val="lt1"/>
                </a:solidFill>
                <a:latin typeface="Arial"/>
                <a:ea typeface="Arial"/>
                <a:cs typeface="Arial"/>
                <a:sym typeface="Arial"/>
              </a:rPr>
            </a:br>
            <a:endParaRPr sz="1400" b="0" i="0" u="none" strike="noStrike" cap="none">
              <a:solidFill>
                <a:schemeClr val="lt1"/>
              </a:solidFill>
              <a:latin typeface="Arial"/>
              <a:ea typeface="Arial"/>
              <a:cs typeface="Arial"/>
              <a:sym typeface="Arial"/>
            </a:endParaRPr>
          </a:p>
        </p:txBody>
      </p:sp>
      <p:sp>
        <p:nvSpPr>
          <p:cNvPr id="474" name="Google Shape;474;p11"/>
          <p:cNvSpPr txBox="1"/>
          <p:nvPr/>
        </p:nvSpPr>
        <p:spPr>
          <a:xfrm>
            <a:off x="628993" y="360376"/>
            <a:ext cx="8229000" cy="9696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6000"/>
              <a:buFont typeface="Arial"/>
              <a:buNone/>
            </a:pPr>
            <a:r>
              <a:rPr lang="fr-FR" sz="5100" b="1" i="0" u="none" strike="noStrike" cap="none">
                <a:solidFill>
                  <a:schemeClr val="dk1"/>
                </a:solidFill>
                <a:latin typeface="Bebas Neue"/>
                <a:ea typeface="Bebas Neue"/>
                <a:cs typeface="Bebas Neue"/>
                <a:sym typeface="Bebas Neue"/>
              </a:rPr>
              <a:t>UNE INTERVENTION DE QUALITÉ</a:t>
            </a:r>
            <a:endParaRPr sz="5100" b="0" i="0" u="none" strike="noStrike" cap="none">
              <a:solidFill>
                <a:schemeClr val="dk1"/>
              </a:solidFill>
              <a:latin typeface="Bebas Neue"/>
              <a:ea typeface="Bebas Neue"/>
              <a:cs typeface="Bebas Neue"/>
              <a:sym typeface="Bebas Neue"/>
            </a:endParaRPr>
          </a:p>
        </p:txBody>
      </p:sp>
      <p:sp>
        <p:nvSpPr>
          <p:cNvPr id="475" name="Google Shape;475;p11"/>
          <p:cNvSpPr/>
          <p:nvPr/>
        </p:nvSpPr>
        <p:spPr>
          <a:xfrm>
            <a:off x="629000" y="3477897"/>
            <a:ext cx="2071500" cy="969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fr-FR" sz="1200" b="0" i="0" u="none" strike="noStrike" cap="none">
                <a:solidFill>
                  <a:srgbClr val="FF0000"/>
                </a:solidFill>
                <a:latin typeface="Raleway"/>
                <a:ea typeface="Raleway"/>
                <a:cs typeface="Raleway"/>
                <a:sym typeface="Raleway"/>
              </a:rPr>
              <a:t>Et quoniam mirari posse quosdam peregrinos existimo haec lecturos</a:t>
            </a:r>
            <a:endParaRPr sz="1200" b="0" i="0" u="none" strike="noStrike" cap="none">
              <a:solidFill>
                <a:srgbClr val="FF0000"/>
              </a:solidFill>
              <a:latin typeface="Raleway"/>
              <a:ea typeface="Raleway"/>
              <a:cs typeface="Raleway"/>
              <a:sym typeface="Raleway"/>
            </a:endParaRPr>
          </a:p>
          <a:p>
            <a:pPr marL="0" marR="0" lvl="0" indent="0" algn="l" rtl="0">
              <a:lnSpc>
                <a:spcPct val="100000"/>
              </a:lnSpc>
              <a:spcBef>
                <a:spcPts val="0"/>
              </a:spcBef>
              <a:spcAft>
                <a:spcPts val="0"/>
              </a:spcAft>
              <a:buClr>
                <a:srgbClr val="000000"/>
              </a:buClr>
              <a:buSzPts val="1600"/>
              <a:buFont typeface="Arial"/>
              <a:buNone/>
            </a:pPr>
            <a:br>
              <a:rPr lang="fr-FR" sz="1600" b="0" i="0" u="none" strike="noStrike" cap="none">
                <a:solidFill>
                  <a:srgbClr val="FF0000"/>
                </a:solidFill>
                <a:latin typeface="Raleway"/>
                <a:ea typeface="Raleway"/>
                <a:cs typeface="Raleway"/>
                <a:sym typeface="Raleway"/>
              </a:rPr>
            </a:br>
            <a:endParaRPr sz="1600" b="0" i="0" u="none" strike="noStrike" cap="none">
              <a:solidFill>
                <a:srgbClr val="FF0000"/>
              </a:solidFill>
              <a:latin typeface="Raleway"/>
              <a:ea typeface="Raleway"/>
              <a:cs typeface="Raleway"/>
              <a:sym typeface="Raleway"/>
            </a:endParaRPr>
          </a:p>
          <a:p>
            <a:pPr marL="0" marR="0" lvl="0" indent="0" algn="l" rtl="0">
              <a:lnSpc>
                <a:spcPct val="100000"/>
              </a:lnSpc>
              <a:spcBef>
                <a:spcPts val="0"/>
              </a:spcBef>
              <a:spcAft>
                <a:spcPts val="0"/>
              </a:spcAft>
              <a:buClr>
                <a:srgbClr val="000000"/>
              </a:buClr>
              <a:buSzPts val="1400"/>
              <a:buFont typeface="Arial"/>
              <a:buNone/>
            </a:pPr>
            <a:br>
              <a:rPr lang="fr-FR" sz="1400" b="0" i="0" u="none" strike="noStrike" cap="none">
                <a:solidFill>
                  <a:srgbClr val="FF0000"/>
                </a:solidFill>
                <a:latin typeface="Raleway"/>
                <a:ea typeface="Raleway"/>
                <a:cs typeface="Raleway"/>
                <a:sym typeface="Raleway"/>
              </a:rPr>
            </a:br>
            <a:endParaRPr sz="1400" b="0" i="0" u="none" strike="noStrike" cap="none">
              <a:solidFill>
                <a:srgbClr val="FF0000"/>
              </a:solidFill>
              <a:latin typeface="Raleway"/>
              <a:ea typeface="Raleway"/>
              <a:cs typeface="Raleway"/>
              <a:sym typeface="Raleway"/>
            </a:endParaRPr>
          </a:p>
        </p:txBody>
      </p:sp>
      <p:sp>
        <p:nvSpPr>
          <p:cNvPr id="476" name="Google Shape;476;p11"/>
          <p:cNvSpPr/>
          <p:nvPr/>
        </p:nvSpPr>
        <p:spPr>
          <a:xfrm>
            <a:off x="3473950" y="2636354"/>
            <a:ext cx="2196000" cy="792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fr-FR" sz="1200" b="0" i="0" u="none" strike="noStrike" cap="none">
                <a:solidFill>
                  <a:srgbClr val="E84E0F"/>
                </a:solidFill>
                <a:latin typeface="Raleway"/>
                <a:ea typeface="Raleway"/>
                <a:cs typeface="Raleway"/>
                <a:sym typeface="Raleway"/>
              </a:rPr>
              <a:t>Et quoniam mirari posse quosdam peregrinos existimo haec lecturos</a:t>
            </a:r>
            <a:endParaRPr sz="1200" b="0" i="0" u="none" strike="noStrike" cap="none">
              <a:solidFill>
                <a:srgbClr val="E84E0F"/>
              </a:solidFill>
              <a:latin typeface="Raleway"/>
              <a:ea typeface="Raleway"/>
              <a:cs typeface="Raleway"/>
              <a:sym typeface="Raleway"/>
            </a:endParaRPr>
          </a:p>
          <a:p>
            <a:pPr marL="0" marR="0" lvl="0" indent="0" algn="l" rtl="0">
              <a:lnSpc>
                <a:spcPct val="100000"/>
              </a:lnSpc>
              <a:spcBef>
                <a:spcPts val="0"/>
              </a:spcBef>
              <a:spcAft>
                <a:spcPts val="0"/>
              </a:spcAft>
              <a:buClr>
                <a:srgbClr val="000000"/>
              </a:buClr>
              <a:buSzPts val="1600"/>
              <a:buFont typeface="Arial"/>
              <a:buNone/>
            </a:pPr>
            <a:br>
              <a:rPr lang="fr-FR" sz="1600" b="0" i="0" u="none" strike="noStrike" cap="none">
                <a:solidFill>
                  <a:srgbClr val="E84E0F"/>
                </a:solidFill>
                <a:latin typeface="Raleway"/>
                <a:ea typeface="Raleway"/>
                <a:cs typeface="Raleway"/>
                <a:sym typeface="Raleway"/>
              </a:rPr>
            </a:br>
            <a:endParaRPr sz="1600" b="0" i="0" u="none" strike="noStrike" cap="none">
              <a:solidFill>
                <a:srgbClr val="E84E0F"/>
              </a:solidFill>
              <a:latin typeface="Raleway"/>
              <a:ea typeface="Raleway"/>
              <a:cs typeface="Raleway"/>
              <a:sym typeface="Raleway"/>
            </a:endParaRPr>
          </a:p>
          <a:p>
            <a:pPr marL="0" marR="0" lvl="0" indent="0" algn="l" rtl="0">
              <a:lnSpc>
                <a:spcPct val="100000"/>
              </a:lnSpc>
              <a:spcBef>
                <a:spcPts val="0"/>
              </a:spcBef>
              <a:spcAft>
                <a:spcPts val="0"/>
              </a:spcAft>
              <a:buClr>
                <a:srgbClr val="000000"/>
              </a:buClr>
              <a:buSzPts val="1400"/>
              <a:buFont typeface="Arial"/>
              <a:buNone/>
            </a:pPr>
            <a:br>
              <a:rPr lang="fr-FR" sz="1400" b="0" i="0" u="none" strike="noStrike" cap="none">
                <a:solidFill>
                  <a:srgbClr val="E84E0F"/>
                </a:solidFill>
                <a:latin typeface="Raleway"/>
                <a:ea typeface="Raleway"/>
                <a:cs typeface="Raleway"/>
                <a:sym typeface="Raleway"/>
              </a:rPr>
            </a:br>
            <a:endParaRPr sz="1400" b="0" i="0" u="none" strike="noStrike" cap="none">
              <a:solidFill>
                <a:srgbClr val="E84E0F"/>
              </a:solidFill>
              <a:latin typeface="Raleway"/>
              <a:ea typeface="Raleway"/>
              <a:cs typeface="Raleway"/>
              <a:sym typeface="Raleway"/>
            </a:endParaRPr>
          </a:p>
        </p:txBody>
      </p:sp>
      <p:sp>
        <p:nvSpPr>
          <p:cNvPr id="477" name="Google Shape;477;p11"/>
          <p:cNvSpPr/>
          <p:nvPr/>
        </p:nvSpPr>
        <p:spPr>
          <a:xfrm>
            <a:off x="5671950" y="3923800"/>
            <a:ext cx="2112900" cy="792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fr-FR" sz="1200" b="0" i="0" u="none" strike="noStrike" cap="none">
                <a:solidFill>
                  <a:srgbClr val="E84E0F"/>
                </a:solidFill>
                <a:latin typeface="Raleway"/>
                <a:ea typeface="Raleway"/>
                <a:cs typeface="Raleway"/>
                <a:sym typeface="Raleway"/>
              </a:rPr>
              <a:t>Et quoniam mirari posse quosdam peregrinos existimo haec lecturos</a:t>
            </a:r>
            <a:endParaRPr sz="1200" b="0" i="0" u="none" strike="noStrike" cap="none">
              <a:solidFill>
                <a:srgbClr val="E84E0F"/>
              </a:solidFill>
              <a:latin typeface="Raleway"/>
              <a:ea typeface="Raleway"/>
              <a:cs typeface="Raleway"/>
              <a:sym typeface="Raleway"/>
            </a:endParaRPr>
          </a:p>
          <a:p>
            <a:pPr marL="0" marR="0" lvl="0" indent="0" algn="l" rtl="0">
              <a:lnSpc>
                <a:spcPct val="100000"/>
              </a:lnSpc>
              <a:spcBef>
                <a:spcPts val="0"/>
              </a:spcBef>
              <a:spcAft>
                <a:spcPts val="0"/>
              </a:spcAft>
              <a:buClr>
                <a:srgbClr val="000000"/>
              </a:buClr>
              <a:buSzPts val="1600"/>
              <a:buFont typeface="Arial"/>
              <a:buNone/>
            </a:pPr>
            <a:br>
              <a:rPr lang="fr-FR" sz="1600" b="0" i="0" u="none" strike="noStrike" cap="none">
                <a:solidFill>
                  <a:srgbClr val="E84E0F"/>
                </a:solidFill>
                <a:latin typeface="Raleway"/>
                <a:ea typeface="Raleway"/>
                <a:cs typeface="Raleway"/>
                <a:sym typeface="Raleway"/>
              </a:rPr>
            </a:br>
            <a:endParaRPr sz="1600" b="0" i="0" u="none" strike="noStrike" cap="none">
              <a:solidFill>
                <a:srgbClr val="E84E0F"/>
              </a:solidFill>
              <a:latin typeface="Raleway"/>
              <a:ea typeface="Raleway"/>
              <a:cs typeface="Raleway"/>
              <a:sym typeface="Raleway"/>
            </a:endParaRPr>
          </a:p>
          <a:p>
            <a:pPr marL="0" marR="0" lvl="0" indent="0" algn="l" rtl="0">
              <a:lnSpc>
                <a:spcPct val="100000"/>
              </a:lnSpc>
              <a:spcBef>
                <a:spcPts val="0"/>
              </a:spcBef>
              <a:spcAft>
                <a:spcPts val="0"/>
              </a:spcAft>
              <a:buClr>
                <a:srgbClr val="000000"/>
              </a:buClr>
              <a:buSzPts val="1400"/>
              <a:buFont typeface="Arial"/>
              <a:buNone/>
            </a:pPr>
            <a:br>
              <a:rPr lang="fr-FR" sz="1400" b="0" i="0" u="none" strike="noStrike" cap="none">
                <a:solidFill>
                  <a:srgbClr val="E84E0F"/>
                </a:solidFill>
                <a:latin typeface="Raleway"/>
                <a:ea typeface="Raleway"/>
                <a:cs typeface="Raleway"/>
                <a:sym typeface="Raleway"/>
              </a:rPr>
            </a:br>
            <a:endParaRPr sz="1400" b="0" i="0" u="none" strike="noStrike" cap="none">
              <a:solidFill>
                <a:srgbClr val="E84E0F"/>
              </a:solidFill>
              <a:latin typeface="Raleway"/>
              <a:ea typeface="Raleway"/>
              <a:cs typeface="Raleway"/>
              <a:sym typeface="Raleway"/>
            </a:endParaRPr>
          </a:p>
        </p:txBody>
      </p:sp>
      <p:sp>
        <p:nvSpPr>
          <p:cNvPr id="478" name="Google Shape;478;p11"/>
          <p:cNvSpPr/>
          <p:nvPr/>
        </p:nvSpPr>
        <p:spPr>
          <a:xfrm>
            <a:off x="1141090" y="2636354"/>
            <a:ext cx="1184700" cy="1024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6000"/>
              <a:buFont typeface="Arial"/>
              <a:buNone/>
            </a:pPr>
            <a:r>
              <a:rPr lang="fr-FR" sz="6000" b="1" i="0" u="none" strike="noStrike" cap="none">
                <a:solidFill>
                  <a:schemeClr val="dk1"/>
                </a:solidFill>
                <a:latin typeface="Arial"/>
                <a:ea typeface="Arial"/>
                <a:cs typeface="Arial"/>
                <a:sym typeface="Arial"/>
              </a:rPr>
              <a:t>01</a:t>
            </a:r>
            <a:endParaRPr sz="60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br>
              <a:rPr lang="fr-FR" sz="1600" b="0" i="0" u="none" strike="noStrike" cap="none">
                <a:solidFill>
                  <a:schemeClr val="dk1"/>
                </a:solidFill>
                <a:latin typeface="Arial"/>
                <a:ea typeface="Arial"/>
                <a:cs typeface="Arial"/>
                <a:sym typeface="Arial"/>
              </a:rPr>
            </a:br>
            <a:endParaRPr sz="16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br>
              <a:rPr lang="fr-FR" sz="1400" b="0" i="0" u="none" strike="noStrike" cap="none">
                <a:solidFill>
                  <a:schemeClr val="dk1"/>
                </a:solidFill>
                <a:latin typeface="Arial"/>
                <a:ea typeface="Arial"/>
                <a:cs typeface="Arial"/>
                <a:sym typeface="Arial"/>
              </a:rPr>
            </a:br>
            <a:endParaRPr sz="1400" b="0" i="0" u="none" strike="noStrike" cap="none">
              <a:solidFill>
                <a:schemeClr val="dk1"/>
              </a:solidFill>
              <a:latin typeface="Arial"/>
              <a:ea typeface="Arial"/>
              <a:cs typeface="Arial"/>
              <a:sym typeface="Arial"/>
            </a:endParaRPr>
          </a:p>
        </p:txBody>
      </p:sp>
      <p:sp>
        <p:nvSpPr>
          <p:cNvPr id="479" name="Google Shape;479;p11"/>
          <p:cNvSpPr/>
          <p:nvPr/>
        </p:nvSpPr>
        <p:spPr>
          <a:xfrm>
            <a:off x="6136041" y="2899304"/>
            <a:ext cx="1184700" cy="1024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6000"/>
              <a:buFont typeface="Arial"/>
              <a:buNone/>
            </a:pPr>
            <a:r>
              <a:rPr lang="fr-FR" sz="6000" b="1" i="0" u="none" strike="noStrike" cap="none">
                <a:solidFill>
                  <a:schemeClr val="dk1"/>
                </a:solidFill>
                <a:latin typeface="Arial"/>
                <a:ea typeface="Arial"/>
                <a:cs typeface="Arial"/>
                <a:sym typeface="Arial"/>
              </a:rPr>
              <a:t>03</a:t>
            </a:r>
            <a:br>
              <a:rPr lang="fr-FR" sz="1600" b="0" i="0" u="none" strike="noStrike" cap="none">
                <a:solidFill>
                  <a:schemeClr val="dk1"/>
                </a:solidFill>
                <a:latin typeface="Arial"/>
                <a:ea typeface="Arial"/>
                <a:cs typeface="Arial"/>
                <a:sym typeface="Arial"/>
              </a:rPr>
            </a:br>
            <a:endParaRPr sz="16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br>
              <a:rPr lang="fr-FR" sz="1400" b="0" i="0" u="none" strike="noStrike" cap="none">
                <a:solidFill>
                  <a:schemeClr val="dk1"/>
                </a:solidFill>
                <a:latin typeface="Arial"/>
                <a:ea typeface="Arial"/>
                <a:cs typeface="Arial"/>
                <a:sym typeface="Arial"/>
              </a:rPr>
            </a:br>
            <a:endParaRPr sz="1400" b="0" i="0" u="none" strike="noStrike" cap="none">
              <a:solidFill>
                <a:schemeClr val="dk1"/>
              </a:solidFill>
              <a:latin typeface="Arial"/>
              <a:ea typeface="Arial"/>
              <a:cs typeface="Arial"/>
              <a:sym typeface="Arial"/>
            </a:endParaRPr>
          </a:p>
        </p:txBody>
      </p:sp>
      <p:sp>
        <p:nvSpPr>
          <p:cNvPr id="480" name="Google Shape;480;p11"/>
          <p:cNvSpPr/>
          <p:nvPr/>
        </p:nvSpPr>
        <p:spPr>
          <a:xfrm>
            <a:off x="3801247" y="1611854"/>
            <a:ext cx="1184700" cy="1024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6000"/>
              <a:buFont typeface="Arial"/>
              <a:buNone/>
            </a:pPr>
            <a:r>
              <a:rPr lang="fr-FR" sz="6000" b="1" i="0" u="none" strike="noStrike" cap="none">
                <a:solidFill>
                  <a:schemeClr val="dk1"/>
                </a:solidFill>
                <a:latin typeface="Arial"/>
                <a:ea typeface="Arial"/>
                <a:cs typeface="Arial"/>
                <a:sym typeface="Arial"/>
              </a:rPr>
              <a:t>02</a:t>
            </a:r>
            <a:endParaRPr sz="60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br>
              <a:rPr lang="fr-FR" sz="1600" b="0" i="0" u="none" strike="noStrike" cap="none">
                <a:solidFill>
                  <a:schemeClr val="dk1"/>
                </a:solidFill>
                <a:latin typeface="Arial"/>
                <a:ea typeface="Arial"/>
                <a:cs typeface="Arial"/>
                <a:sym typeface="Arial"/>
              </a:rPr>
            </a:br>
            <a:endParaRPr sz="16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br>
              <a:rPr lang="fr-FR" sz="1400" b="0" i="0" u="none" strike="noStrike" cap="none">
                <a:solidFill>
                  <a:schemeClr val="dk1"/>
                </a:solidFill>
                <a:latin typeface="Arial"/>
                <a:ea typeface="Arial"/>
                <a:cs typeface="Arial"/>
                <a:sym typeface="Arial"/>
              </a:rPr>
            </a:br>
            <a:endParaRPr sz="1400" b="0" i="0" u="none" strike="noStrike" cap="none">
              <a:solidFill>
                <a:schemeClr val="dk1"/>
              </a:solidFill>
              <a:latin typeface="Arial"/>
              <a:ea typeface="Arial"/>
              <a:cs typeface="Arial"/>
              <a:sym typeface="Arial"/>
            </a:endParaRPr>
          </a:p>
        </p:txBody>
      </p:sp>
      <p:sp>
        <p:nvSpPr>
          <p:cNvPr id="481" name="Google Shape;481;p11"/>
          <p:cNvSpPr txBox="1"/>
          <p:nvPr/>
        </p:nvSpPr>
        <p:spPr>
          <a:xfrm>
            <a:off x="629000" y="4466900"/>
            <a:ext cx="3570000" cy="16068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1200"/>
              </a:spcAft>
              <a:buNone/>
            </a:pPr>
            <a:r>
              <a:rPr lang="fr-FR" sz="2800" b="1">
                <a:solidFill>
                  <a:schemeClr val="dk2"/>
                </a:solidFill>
                <a:latin typeface="Bebas Neue"/>
                <a:ea typeface="Bebas Neue"/>
                <a:cs typeface="Bebas Neue"/>
                <a:sym typeface="Bebas Neue"/>
              </a:rPr>
              <a:t>en groupe, réfléchir à ce que veut dire un projet de qualité pour ACTEI. </a:t>
            </a:r>
            <a:endParaRPr sz="2800" b="1">
              <a:solidFill>
                <a:schemeClr val="dk2"/>
              </a:solidFill>
              <a:latin typeface="Bebas Neue"/>
              <a:ea typeface="Bebas Neue"/>
              <a:cs typeface="Bebas Neue"/>
              <a:sym typeface="Bebas Neue"/>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87" name="Google Shape;487;p6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33</a:t>
            </a:fld>
            <a:endParaRPr/>
          </a:p>
        </p:txBody>
      </p:sp>
      <p:sp>
        <p:nvSpPr>
          <p:cNvPr id="488" name="Google Shape;488;p66"/>
          <p:cNvSpPr/>
          <p:nvPr/>
        </p:nvSpPr>
        <p:spPr>
          <a:xfrm>
            <a:off x="768696" y="1655227"/>
            <a:ext cx="6990900" cy="523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br>
              <a:rPr lang="fr-FR" sz="1400" b="0" i="0" u="none" strike="noStrike" cap="none">
                <a:solidFill>
                  <a:schemeClr val="lt1"/>
                </a:solidFill>
                <a:latin typeface="Arial"/>
                <a:ea typeface="Arial"/>
                <a:cs typeface="Arial"/>
                <a:sym typeface="Arial"/>
              </a:rPr>
            </a:br>
            <a:endParaRPr sz="1400" b="0" i="0" u="none" strike="noStrike" cap="none">
              <a:solidFill>
                <a:schemeClr val="lt1"/>
              </a:solidFill>
              <a:latin typeface="Arial"/>
              <a:ea typeface="Arial"/>
              <a:cs typeface="Arial"/>
              <a:sym typeface="Arial"/>
            </a:endParaRPr>
          </a:p>
        </p:txBody>
      </p:sp>
      <p:sp>
        <p:nvSpPr>
          <p:cNvPr id="489" name="Google Shape;489;p66"/>
          <p:cNvSpPr txBox="1"/>
          <p:nvPr/>
        </p:nvSpPr>
        <p:spPr>
          <a:xfrm>
            <a:off x="0" y="315100"/>
            <a:ext cx="9144000" cy="969466"/>
          </a:xfrm>
          <a:prstGeom prst="rect">
            <a:avLst/>
          </a:prstGeom>
          <a:solidFill>
            <a:schemeClr val="accent1"/>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6000"/>
              <a:buFont typeface="Arial"/>
              <a:buNone/>
            </a:pPr>
            <a:r>
              <a:rPr lang="fr-FR" sz="5100" b="1" i="0" u="none" strike="noStrike" cap="none">
                <a:solidFill>
                  <a:schemeClr val="lt1"/>
                </a:solidFill>
                <a:latin typeface="Bebas Neue"/>
                <a:ea typeface="Bebas Neue"/>
                <a:cs typeface="Bebas Neue"/>
                <a:sym typeface="Bebas Neue"/>
              </a:rPr>
              <a:t>Autres enjeux autour du sera</a:t>
            </a:r>
            <a:endParaRPr sz="6300" b="1" i="0" u="none" strike="noStrike" cap="none">
              <a:solidFill>
                <a:schemeClr val="lt1"/>
              </a:solidFill>
              <a:latin typeface="Bebas Neue"/>
              <a:ea typeface="Bebas Neue"/>
              <a:cs typeface="Bebas Neue"/>
              <a:sym typeface="Bebas Neue"/>
            </a:endParaRPr>
          </a:p>
        </p:txBody>
      </p:sp>
      <p:sp>
        <p:nvSpPr>
          <p:cNvPr id="490" name="Google Shape;490;p66"/>
          <p:cNvSpPr/>
          <p:nvPr/>
        </p:nvSpPr>
        <p:spPr>
          <a:xfrm>
            <a:off x="466421" y="2734330"/>
            <a:ext cx="2559666" cy="2161296"/>
          </a:xfrm>
          <a:prstGeom prst="rect">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fr-FR" sz="1400" b="0" i="0" u="none" strike="noStrike" cap="none">
                <a:solidFill>
                  <a:schemeClr val="lt1"/>
                </a:solidFill>
                <a:latin typeface="Arial"/>
                <a:ea typeface="Arial"/>
                <a:cs typeface="Arial"/>
                <a:sym typeface="Arial"/>
              </a:rPr>
              <a:t>OPÉRATIONNALISATION</a:t>
            </a:r>
            <a:endParaRPr sz="1400" b="0" i="0" u="none" strike="noStrike" cap="none">
              <a:solidFill>
                <a:schemeClr val="lt1"/>
              </a:solidFill>
              <a:latin typeface="Arial"/>
              <a:ea typeface="Arial"/>
              <a:cs typeface="Arial"/>
              <a:sym typeface="Arial"/>
            </a:endParaRPr>
          </a:p>
        </p:txBody>
      </p:sp>
      <p:sp>
        <p:nvSpPr>
          <p:cNvPr id="491" name="Google Shape;491;p66"/>
          <p:cNvSpPr/>
          <p:nvPr/>
        </p:nvSpPr>
        <p:spPr>
          <a:xfrm>
            <a:off x="3188577" y="2738460"/>
            <a:ext cx="2559666" cy="2161296"/>
          </a:xfrm>
          <a:prstGeom prst="rect">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fr-FR" sz="1400" b="0" i="0" u="none" strike="noStrike" cap="none">
                <a:solidFill>
                  <a:schemeClr val="lt1"/>
                </a:solidFill>
                <a:latin typeface="Arial"/>
                <a:ea typeface="Arial"/>
                <a:cs typeface="Arial"/>
                <a:sym typeface="Arial"/>
              </a:rPr>
              <a:t>GESTION DE L’INFORMATION</a:t>
            </a:r>
            <a:endParaRPr sz="1400" b="0" i="0" u="none" strike="noStrike" cap="none">
              <a:solidFill>
                <a:schemeClr val="lt1"/>
              </a:solidFill>
              <a:latin typeface="Arial"/>
              <a:ea typeface="Arial"/>
              <a:cs typeface="Arial"/>
              <a:sym typeface="Arial"/>
            </a:endParaRPr>
          </a:p>
        </p:txBody>
      </p:sp>
      <p:sp>
        <p:nvSpPr>
          <p:cNvPr id="492" name="Google Shape;492;p66"/>
          <p:cNvSpPr/>
          <p:nvPr/>
        </p:nvSpPr>
        <p:spPr>
          <a:xfrm>
            <a:off x="5910733" y="2738460"/>
            <a:ext cx="2559666" cy="2161296"/>
          </a:xfrm>
          <a:prstGeom prst="rect">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fr-FR" sz="1400" b="0" i="0" u="none" strike="noStrike" cap="none">
                <a:solidFill>
                  <a:schemeClr val="lt1"/>
                </a:solidFill>
                <a:latin typeface="Arial"/>
                <a:ea typeface="Arial"/>
                <a:cs typeface="Arial"/>
                <a:sym typeface="Arial"/>
              </a:rPr>
              <a:t>COLLECTE DE DONNÉES</a:t>
            </a: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97"/>
        <p:cNvGrpSpPr/>
        <p:nvPr/>
      </p:nvGrpSpPr>
      <p:grpSpPr>
        <a:xfrm>
          <a:off x="0" y="0"/>
          <a:ext cx="0" cy="0"/>
          <a:chOff x="0" y="0"/>
          <a:chExt cx="0" cy="0"/>
        </a:xfrm>
      </p:grpSpPr>
      <p:sp>
        <p:nvSpPr>
          <p:cNvPr id="498" name="Google Shape;498;p6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34</a:t>
            </a:fld>
            <a:endParaRPr/>
          </a:p>
        </p:txBody>
      </p:sp>
      <p:sp>
        <p:nvSpPr>
          <p:cNvPr id="499" name="Google Shape;499;p67"/>
          <p:cNvSpPr/>
          <p:nvPr/>
        </p:nvSpPr>
        <p:spPr>
          <a:xfrm>
            <a:off x="628996" y="2290227"/>
            <a:ext cx="6991004" cy="52322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br>
              <a:rPr lang="fr-FR" sz="1400" b="0" i="0" u="none" strike="noStrike" cap="none">
                <a:solidFill>
                  <a:schemeClr val="lt1"/>
                </a:solidFill>
                <a:latin typeface="Arial"/>
                <a:ea typeface="Arial"/>
                <a:cs typeface="Arial"/>
                <a:sym typeface="Arial"/>
              </a:rPr>
            </a:br>
            <a:endParaRPr sz="1400" b="0" i="0" u="none" strike="noStrike" cap="none">
              <a:solidFill>
                <a:schemeClr val="lt1"/>
              </a:solidFill>
              <a:latin typeface="Arial"/>
              <a:ea typeface="Arial"/>
              <a:cs typeface="Arial"/>
              <a:sym typeface="Arial"/>
            </a:endParaRPr>
          </a:p>
        </p:txBody>
      </p:sp>
      <p:sp>
        <p:nvSpPr>
          <p:cNvPr id="500" name="Google Shape;500;p67"/>
          <p:cNvSpPr txBox="1"/>
          <p:nvPr/>
        </p:nvSpPr>
        <p:spPr>
          <a:xfrm>
            <a:off x="0" y="315100"/>
            <a:ext cx="9144000" cy="969466"/>
          </a:xfrm>
          <a:prstGeom prst="rect">
            <a:avLst/>
          </a:prstGeom>
          <a:solidFill>
            <a:schemeClr val="accent1"/>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6000"/>
              <a:buFont typeface="Arial"/>
              <a:buNone/>
            </a:pPr>
            <a:r>
              <a:rPr lang="fr-FR" sz="5100" b="1" i="0" u="none" strike="noStrike" cap="none">
                <a:solidFill>
                  <a:schemeClr val="lt1"/>
                </a:solidFill>
                <a:latin typeface="Bebas Neue"/>
                <a:ea typeface="Bebas Neue"/>
                <a:cs typeface="Bebas Neue"/>
                <a:sym typeface="Bebas Neue"/>
              </a:rPr>
              <a:t>OPÉRATIONNALISATION DU SERA</a:t>
            </a:r>
            <a:endParaRPr sz="6300" b="1" i="0" u="none" strike="noStrike" cap="none">
              <a:solidFill>
                <a:schemeClr val="lt1"/>
              </a:solidFill>
              <a:latin typeface="Bebas Neue"/>
              <a:ea typeface="Bebas Neue"/>
              <a:cs typeface="Bebas Neue"/>
              <a:sym typeface="Bebas Neue"/>
            </a:endParaRPr>
          </a:p>
        </p:txBody>
      </p:sp>
      <p:sp>
        <p:nvSpPr>
          <p:cNvPr id="501" name="Google Shape;501;p67"/>
          <p:cNvSpPr txBox="1"/>
          <p:nvPr/>
        </p:nvSpPr>
        <p:spPr>
          <a:xfrm>
            <a:off x="477998" y="1581490"/>
            <a:ext cx="8229600" cy="393319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81"/>
              <a:buFont typeface="Arial"/>
              <a:buNone/>
            </a:pPr>
            <a:r>
              <a:rPr lang="fr-FR" sz="1881" b="1" i="0" u="none" strike="noStrike" cap="none">
                <a:solidFill>
                  <a:srgbClr val="002060"/>
                </a:solidFill>
                <a:latin typeface="Arial"/>
                <a:ea typeface="Arial"/>
                <a:cs typeface="Arial"/>
                <a:sym typeface="Arial"/>
              </a:rPr>
              <a:t>Opérationnalisation</a:t>
            </a:r>
            <a:endParaRPr sz="1197"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81"/>
              <a:buFont typeface="Arial"/>
              <a:buNone/>
            </a:pPr>
            <a:endParaRPr sz="1881"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fr-FR" sz="2000" b="0" i="0" u="none" strike="noStrike" cap="none">
                <a:solidFill>
                  <a:srgbClr val="002060"/>
                </a:solidFill>
                <a:latin typeface="Arial Narrow"/>
                <a:ea typeface="Arial Narrow"/>
                <a:cs typeface="Arial Narrow"/>
                <a:sym typeface="Arial Narrow"/>
              </a:rPr>
              <a:t>Les actions SERA doivent aider à mettre en pratique les engagements de qualité et de redevabilité au niveau du terrain.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rgbClr val="002060"/>
              </a:solidFill>
              <a:latin typeface="Arial Narrow"/>
              <a:ea typeface="Arial Narrow"/>
              <a:cs typeface="Arial Narrow"/>
              <a:sym typeface="Arial Narrow"/>
            </a:endParaRPr>
          </a:p>
          <a:p>
            <a:pPr marL="293248" marR="0" lvl="0" indent="-293248" algn="l" rtl="0">
              <a:lnSpc>
                <a:spcPct val="100000"/>
              </a:lnSpc>
              <a:spcBef>
                <a:spcPts val="0"/>
              </a:spcBef>
              <a:spcAft>
                <a:spcPts val="0"/>
              </a:spcAft>
              <a:buClr>
                <a:srgbClr val="000000"/>
              </a:buClr>
              <a:buSzPts val="2000"/>
              <a:buFont typeface="Arial"/>
              <a:buChar char="-"/>
            </a:pPr>
            <a:r>
              <a:rPr lang="fr-FR" sz="2000" b="0" i="0" u="none" strike="noStrike" cap="none">
                <a:solidFill>
                  <a:srgbClr val="002060"/>
                </a:solidFill>
                <a:latin typeface="Arial Narrow"/>
                <a:ea typeface="Arial Narrow"/>
                <a:cs typeface="Arial Narrow"/>
                <a:sym typeface="Arial Narrow"/>
              </a:rPr>
              <a:t>Activités SERA </a:t>
            </a:r>
            <a:endParaRPr sz="1400" b="0" i="0" u="none" strike="noStrike" cap="none">
              <a:solidFill>
                <a:srgbClr val="000000"/>
              </a:solidFill>
              <a:latin typeface="Arial"/>
              <a:ea typeface="Arial"/>
              <a:cs typeface="Arial"/>
              <a:sym typeface="Arial"/>
            </a:endParaRPr>
          </a:p>
          <a:p>
            <a:pPr marL="635371" marR="0" lvl="1" indent="-244372" algn="l" rtl="0">
              <a:lnSpc>
                <a:spcPct val="100000"/>
              </a:lnSpc>
              <a:spcBef>
                <a:spcPts val="0"/>
              </a:spcBef>
              <a:spcAft>
                <a:spcPts val="0"/>
              </a:spcAft>
              <a:buClr>
                <a:srgbClr val="000000"/>
              </a:buClr>
              <a:buSzPts val="2000"/>
              <a:buFont typeface="Arial"/>
              <a:buChar char="-"/>
            </a:pPr>
            <a:r>
              <a:rPr lang="fr-FR" sz="2000" b="0" i="0" u="none" strike="noStrike" cap="none">
                <a:solidFill>
                  <a:srgbClr val="002060"/>
                </a:solidFill>
                <a:latin typeface="Arial Narrow"/>
                <a:ea typeface="Arial Narrow"/>
                <a:cs typeface="Arial Narrow"/>
                <a:sym typeface="Arial Narrow"/>
              </a:rPr>
              <a:t>Budget</a:t>
            </a:r>
            <a:endParaRPr sz="1400" b="0" i="0" u="none" strike="noStrike" cap="none">
              <a:solidFill>
                <a:srgbClr val="000000"/>
              </a:solidFill>
              <a:latin typeface="Arial"/>
              <a:ea typeface="Arial"/>
              <a:cs typeface="Arial"/>
              <a:sym typeface="Arial"/>
            </a:endParaRPr>
          </a:p>
          <a:p>
            <a:pPr marL="635371" marR="0" lvl="1" indent="-244372" algn="l" rtl="0">
              <a:lnSpc>
                <a:spcPct val="100000"/>
              </a:lnSpc>
              <a:spcBef>
                <a:spcPts val="0"/>
              </a:spcBef>
              <a:spcAft>
                <a:spcPts val="0"/>
              </a:spcAft>
              <a:buClr>
                <a:srgbClr val="000000"/>
              </a:buClr>
              <a:buSzPts val="2000"/>
              <a:buFont typeface="Arial"/>
              <a:buChar char="-"/>
            </a:pPr>
            <a:r>
              <a:rPr lang="fr-FR" sz="2000" b="0" i="0" u="none" strike="noStrike" cap="none">
                <a:solidFill>
                  <a:srgbClr val="002060"/>
                </a:solidFill>
                <a:latin typeface="Arial Narrow"/>
                <a:ea typeface="Arial Narrow"/>
                <a:cs typeface="Arial Narrow"/>
                <a:sym typeface="Arial Narrow"/>
              </a:rPr>
              <a:t>Calendrier</a:t>
            </a:r>
            <a:endParaRPr sz="1400" b="0" i="0" u="none" strike="noStrike" cap="none">
              <a:solidFill>
                <a:srgbClr val="000000"/>
              </a:solidFill>
              <a:latin typeface="Arial"/>
              <a:ea typeface="Arial"/>
              <a:cs typeface="Arial"/>
              <a:sym typeface="Arial"/>
            </a:endParaRPr>
          </a:p>
          <a:p>
            <a:pPr marL="635371" marR="0" lvl="1" indent="-244372" algn="l" rtl="0">
              <a:lnSpc>
                <a:spcPct val="100000"/>
              </a:lnSpc>
              <a:spcBef>
                <a:spcPts val="0"/>
              </a:spcBef>
              <a:spcAft>
                <a:spcPts val="0"/>
              </a:spcAft>
              <a:buClr>
                <a:srgbClr val="000000"/>
              </a:buClr>
              <a:buSzPts val="2000"/>
              <a:buFont typeface="Arial"/>
              <a:buChar char="-"/>
            </a:pPr>
            <a:r>
              <a:rPr lang="fr-FR" sz="2000" b="0" i="0" u="none" strike="noStrike" cap="none">
                <a:solidFill>
                  <a:srgbClr val="002060"/>
                </a:solidFill>
                <a:latin typeface="Arial Narrow"/>
                <a:ea typeface="Arial Narrow"/>
                <a:cs typeface="Arial Narrow"/>
                <a:sym typeface="Arial Narrow"/>
              </a:rPr>
              <a:t>Responsabilités </a:t>
            </a:r>
            <a:endParaRPr sz="1400" b="0" i="0" u="none" strike="noStrike" cap="none">
              <a:solidFill>
                <a:srgbClr val="000000"/>
              </a:solidFill>
              <a:latin typeface="Arial"/>
              <a:ea typeface="Arial"/>
              <a:cs typeface="Arial"/>
              <a:sym typeface="Arial"/>
            </a:endParaRPr>
          </a:p>
          <a:p>
            <a:pPr marL="390998" marR="0" lvl="1" indent="0" algn="l" rtl="0">
              <a:lnSpc>
                <a:spcPct val="100000"/>
              </a:lnSpc>
              <a:spcBef>
                <a:spcPts val="0"/>
              </a:spcBef>
              <a:spcAft>
                <a:spcPts val="0"/>
              </a:spcAft>
              <a:buClr>
                <a:srgbClr val="000000"/>
              </a:buClr>
              <a:buSzPts val="2000"/>
              <a:buFont typeface="Arial"/>
              <a:buNone/>
            </a:pPr>
            <a:endParaRPr sz="2000" b="0" i="0" u="none" strike="noStrike" cap="none">
              <a:solidFill>
                <a:srgbClr val="002060"/>
              </a:solidFill>
              <a:latin typeface="Arial Narrow"/>
              <a:ea typeface="Arial Narrow"/>
              <a:cs typeface="Arial Narrow"/>
              <a:sym typeface="Arial Narrow"/>
            </a:endParaRPr>
          </a:p>
          <a:p>
            <a:pPr marL="0" marR="0" lvl="1" indent="0" algn="l" rtl="0">
              <a:lnSpc>
                <a:spcPct val="100000"/>
              </a:lnSpc>
              <a:spcBef>
                <a:spcPts val="0"/>
              </a:spcBef>
              <a:spcAft>
                <a:spcPts val="0"/>
              </a:spcAft>
              <a:buClr>
                <a:srgbClr val="000000"/>
              </a:buClr>
              <a:buSzPts val="2000"/>
              <a:buFont typeface="Arial"/>
              <a:buNone/>
            </a:pPr>
            <a:endParaRPr sz="2000" b="0" i="0" u="none" strike="noStrike" cap="none">
              <a:solidFill>
                <a:srgbClr val="002060"/>
              </a:solidFill>
              <a:latin typeface="Arial Narrow"/>
              <a:ea typeface="Arial Narrow"/>
              <a:cs typeface="Arial Narrow"/>
              <a:sym typeface="Arial Narrow"/>
            </a:endParaRPr>
          </a:p>
          <a:p>
            <a:pPr marL="0" marR="0" lvl="1" indent="0" algn="l" rtl="0">
              <a:lnSpc>
                <a:spcPct val="100000"/>
              </a:lnSpc>
              <a:spcBef>
                <a:spcPts val="0"/>
              </a:spcBef>
              <a:spcAft>
                <a:spcPts val="0"/>
              </a:spcAft>
              <a:buClr>
                <a:srgbClr val="000000"/>
              </a:buClr>
              <a:buSzPts val="2000"/>
              <a:buFont typeface="Arial"/>
              <a:buNone/>
            </a:pPr>
            <a:r>
              <a:rPr lang="fr-FR" sz="2000" b="0" i="0" u="none" strike="noStrike" cap="none">
                <a:solidFill>
                  <a:srgbClr val="002060"/>
                </a:solidFill>
                <a:latin typeface="Arial Narrow"/>
                <a:ea typeface="Arial Narrow"/>
                <a:cs typeface="Arial Narrow"/>
                <a:sym typeface="Arial Narrow"/>
              </a:rPr>
              <a:t>- Capacités des équipes et des partenaires</a:t>
            </a:r>
            <a:endParaRPr sz="1400" b="0" i="0" u="none" strike="noStrike" cap="none">
              <a:solidFill>
                <a:srgbClr val="000000"/>
              </a:solidFill>
              <a:latin typeface="Arial"/>
              <a:ea typeface="Arial"/>
              <a:cs typeface="Arial"/>
              <a:sym typeface="Arial"/>
            </a:endParaRPr>
          </a:p>
          <a:p>
            <a:pPr marL="244373" marR="0" lvl="0" indent="-168363" algn="l" rtl="0">
              <a:lnSpc>
                <a:spcPct val="100000"/>
              </a:lnSpc>
              <a:spcBef>
                <a:spcPts val="0"/>
              </a:spcBef>
              <a:spcAft>
                <a:spcPts val="0"/>
              </a:spcAft>
              <a:buClr>
                <a:srgbClr val="000000"/>
              </a:buClr>
              <a:buSzPts val="1197"/>
              <a:buFont typeface="Arial"/>
              <a:buNone/>
            </a:pPr>
            <a:endParaRPr sz="1197" b="0" i="0" u="none" strike="noStrike" cap="none">
              <a:solidFill>
                <a:srgbClr val="000000"/>
              </a:solidFill>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06"/>
        <p:cNvGrpSpPr/>
        <p:nvPr/>
      </p:nvGrpSpPr>
      <p:grpSpPr>
        <a:xfrm>
          <a:off x="0" y="0"/>
          <a:ext cx="0" cy="0"/>
          <a:chOff x="0" y="0"/>
          <a:chExt cx="0" cy="0"/>
        </a:xfrm>
      </p:grpSpPr>
      <p:sp>
        <p:nvSpPr>
          <p:cNvPr id="507" name="Google Shape;507;p6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35</a:t>
            </a:fld>
            <a:endParaRPr/>
          </a:p>
        </p:txBody>
      </p:sp>
      <p:sp>
        <p:nvSpPr>
          <p:cNvPr id="508" name="Google Shape;508;p68"/>
          <p:cNvSpPr/>
          <p:nvPr/>
        </p:nvSpPr>
        <p:spPr>
          <a:xfrm>
            <a:off x="628996" y="2290227"/>
            <a:ext cx="6991004" cy="52322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br>
              <a:rPr lang="fr-FR" sz="1400" b="0" i="0" u="none" strike="noStrike" cap="none">
                <a:solidFill>
                  <a:schemeClr val="lt1"/>
                </a:solidFill>
                <a:latin typeface="Arial"/>
                <a:ea typeface="Arial"/>
                <a:cs typeface="Arial"/>
                <a:sym typeface="Arial"/>
              </a:rPr>
            </a:br>
            <a:endParaRPr sz="1400" b="0" i="0" u="none" strike="noStrike" cap="none">
              <a:solidFill>
                <a:schemeClr val="lt1"/>
              </a:solidFill>
              <a:latin typeface="Arial"/>
              <a:ea typeface="Arial"/>
              <a:cs typeface="Arial"/>
              <a:sym typeface="Arial"/>
            </a:endParaRPr>
          </a:p>
        </p:txBody>
      </p:sp>
      <p:sp>
        <p:nvSpPr>
          <p:cNvPr id="509" name="Google Shape;509;p68"/>
          <p:cNvSpPr txBox="1"/>
          <p:nvPr/>
        </p:nvSpPr>
        <p:spPr>
          <a:xfrm>
            <a:off x="0" y="315100"/>
            <a:ext cx="9144000" cy="969600"/>
          </a:xfrm>
          <a:prstGeom prst="rect">
            <a:avLst/>
          </a:prstGeom>
          <a:solidFill>
            <a:schemeClr val="accent1"/>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6000"/>
              <a:buFont typeface="Arial"/>
              <a:buNone/>
            </a:pPr>
            <a:r>
              <a:rPr lang="fr-FR" sz="5100" b="1" i="0" u="none" strike="noStrike" cap="none">
                <a:solidFill>
                  <a:schemeClr val="lt1"/>
                </a:solidFill>
                <a:latin typeface="Bebas Neue"/>
                <a:ea typeface="Bebas Neue"/>
                <a:cs typeface="Bebas Neue"/>
                <a:sym typeface="Bebas Neue"/>
              </a:rPr>
              <a:t>LE SERA ET LA GI</a:t>
            </a:r>
            <a:endParaRPr sz="6300" b="1" i="0" u="none" strike="noStrike" cap="none">
              <a:solidFill>
                <a:schemeClr val="lt1"/>
              </a:solidFill>
              <a:latin typeface="Bebas Neue"/>
              <a:ea typeface="Bebas Neue"/>
              <a:cs typeface="Bebas Neue"/>
              <a:sym typeface="Bebas Neue"/>
            </a:endParaRPr>
          </a:p>
        </p:txBody>
      </p:sp>
      <p:sp>
        <p:nvSpPr>
          <p:cNvPr id="510" name="Google Shape;510;p68"/>
          <p:cNvSpPr txBox="1"/>
          <p:nvPr/>
        </p:nvSpPr>
        <p:spPr>
          <a:xfrm>
            <a:off x="423796" y="1449553"/>
            <a:ext cx="8296408" cy="4741943"/>
          </a:xfrm>
          <a:prstGeom prst="rect">
            <a:avLst/>
          </a:prstGeom>
          <a:noFill/>
          <a:ln>
            <a:noFill/>
          </a:ln>
        </p:spPr>
        <p:txBody>
          <a:bodyPr spcFirstLastPara="1" wrap="square" lIns="67875" tIns="39100" rIns="67875" bIns="39100" anchor="t" anchorCtr="0">
            <a:noAutofit/>
          </a:bodyPr>
          <a:lstStyle/>
          <a:p>
            <a:pPr marL="0" marR="0" lvl="0" indent="0" algn="just" rtl="0">
              <a:lnSpc>
                <a:spcPct val="100000"/>
              </a:lnSpc>
              <a:spcBef>
                <a:spcPts val="0"/>
              </a:spcBef>
              <a:spcAft>
                <a:spcPts val="0"/>
              </a:spcAft>
              <a:buClr>
                <a:srgbClr val="000000"/>
              </a:buClr>
              <a:buSzPts val="1400"/>
              <a:buFont typeface="Arial"/>
              <a:buNone/>
            </a:pPr>
            <a:r>
              <a:rPr lang="fr-FR" sz="2052" b="1" i="0" u="none" strike="noStrike" cap="none">
                <a:solidFill>
                  <a:srgbClr val="002060"/>
                </a:solidFill>
                <a:latin typeface="Arial"/>
                <a:ea typeface="Arial"/>
                <a:cs typeface="Arial"/>
                <a:sym typeface="Arial"/>
              </a:rPr>
              <a:t>Quel lien entre GI et SERA?</a:t>
            </a:r>
            <a:endParaRPr sz="1200" b="0" i="0" u="none" strike="noStrike" cap="none">
              <a:solidFill>
                <a:srgbClr val="888888"/>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400"/>
              <a:buFont typeface="Arial"/>
              <a:buNone/>
            </a:pPr>
            <a:r>
              <a:rPr lang="fr-FR" sz="1881" b="0" i="0" u="none" strike="noStrike" cap="none">
                <a:solidFill>
                  <a:srgbClr val="002060"/>
                </a:solidFill>
                <a:latin typeface="Arial"/>
                <a:ea typeface="Arial"/>
                <a:cs typeface="Arial"/>
                <a:sym typeface="Arial"/>
              </a:rPr>
              <a:t>Le système de GI servira de </a:t>
            </a:r>
            <a:r>
              <a:rPr lang="fr-FR" sz="1881" b="1" i="0" u="none" strike="noStrike" cap="none">
                <a:solidFill>
                  <a:srgbClr val="002060"/>
                </a:solidFill>
                <a:latin typeface="Arial"/>
                <a:ea typeface="Arial"/>
                <a:cs typeface="Arial"/>
                <a:sym typeface="Arial"/>
              </a:rPr>
              <a:t>cadre pour développer les activités SERA. </a:t>
            </a:r>
            <a:endParaRPr sz="1200" b="0" i="0" u="none" strike="noStrike" cap="none">
              <a:solidFill>
                <a:srgbClr val="888888"/>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400"/>
              <a:buFont typeface="Arial"/>
              <a:buNone/>
            </a:pPr>
            <a:endParaRPr sz="1881" b="1" i="0" u="none" strike="noStrike" cap="none">
              <a:solidFill>
                <a:srgbClr val="00206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400"/>
              <a:buFont typeface="Arial"/>
              <a:buNone/>
            </a:pPr>
            <a:r>
              <a:rPr lang="fr-FR" sz="1881" b="0" i="0" u="none" strike="noStrike" cap="none">
                <a:solidFill>
                  <a:schemeClr val="dk1"/>
                </a:solidFill>
                <a:latin typeface="Arial"/>
                <a:ea typeface="Arial"/>
                <a:cs typeface="Arial"/>
                <a:sym typeface="Arial"/>
              </a:rPr>
              <a:t>À ce titre, les activités SERA doivent être prises en compte lors de l'élaboration du système de GI, car elles auront un impact sur les processus et les responsabilités de la GI (entre autres aspects).</a:t>
            </a:r>
            <a:endParaRPr sz="12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400"/>
              <a:buFont typeface="Arial"/>
              <a:buNone/>
            </a:pPr>
            <a:endParaRPr sz="1881"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400"/>
              <a:buFont typeface="Arial"/>
              <a:buNone/>
            </a:pPr>
            <a:r>
              <a:rPr lang="fr-FR" sz="1881" b="1" i="0" u="none" strike="noStrike" cap="none">
                <a:solidFill>
                  <a:schemeClr val="dk1"/>
                </a:solidFill>
                <a:latin typeface="Arial"/>
                <a:ea typeface="Arial"/>
                <a:cs typeface="Arial"/>
                <a:sym typeface="Arial"/>
              </a:rPr>
              <a:t>Un système de GI conjoint pourrait être développé avec des partenaires</a:t>
            </a:r>
            <a:r>
              <a:rPr lang="fr-FR" sz="1881" b="0" i="0" u="none" strike="noStrike" cap="none">
                <a:solidFill>
                  <a:schemeClr val="dk1"/>
                </a:solidFill>
                <a:latin typeface="Arial"/>
                <a:ea typeface="Arial"/>
                <a:cs typeface="Arial"/>
                <a:sym typeface="Arial"/>
              </a:rPr>
              <a:t>, comme dans le cas de projets multi-partenaires - il pourrait faciliter le développement des activités SERA puisque les informations et les échanges entre les différents acteurs impliqués dans le projet seront pré-identifiés. </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400"/>
              <a:buFont typeface="Arial"/>
              <a:buNone/>
            </a:pPr>
            <a:r>
              <a:rPr lang="fr-FR" sz="1881" b="0" i="0" u="none" strike="noStrike" cap="none">
                <a:solidFill>
                  <a:schemeClr val="dk1"/>
                </a:solidFill>
                <a:latin typeface="Arial"/>
                <a:ea typeface="Arial"/>
                <a:cs typeface="Arial"/>
                <a:sym typeface="Arial"/>
              </a:rPr>
              <a:t>MAIS – Il est important de tenir compte les contraintes propres à chaque partenaire et les processus existants.</a:t>
            </a:r>
            <a:endParaRPr sz="12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400"/>
              <a:buFont typeface="Arial"/>
              <a:buNone/>
            </a:pPr>
            <a:endParaRPr sz="2052" b="1" i="0" u="none" strike="noStrike" cap="none">
              <a:solidFill>
                <a:srgbClr val="00206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400"/>
              <a:buFont typeface="Arial"/>
              <a:buNone/>
            </a:pPr>
            <a:endParaRPr sz="2052" b="1" i="0" u="none" strike="noStrike" cap="none">
              <a:solidFill>
                <a:srgbClr val="002060"/>
              </a:solidFill>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sp>
        <p:nvSpPr>
          <p:cNvPr id="516" name="Google Shape;516;p6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36</a:t>
            </a:fld>
            <a:endParaRPr/>
          </a:p>
        </p:txBody>
      </p:sp>
      <p:sp>
        <p:nvSpPr>
          <p:cNvPr id="517" name="Google Shape;517;p69"/>
          <p:cNvSpPr/>
          <p:nvPr/>
        </p:nvSpPr>
        <p:spPr>
          <a:xfrm>
            <a:off x="628996" y="2290227"/>
            <a:ext cx="6991004" cy="52322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br>
              <a:rPr lang="fr-FR" sz="1400" b="0" i="0" u="none" strike="noStrike" cap="none">
                <a:solidFill>
                  <a:schemeClr val="lt1"/>
                </a:solidFill>
                <a:latin typeface="Arial"/>
                <a:ea typeface="Arial"/>
                <a:cs typeface="Arial"/>
                <a:sym typeface="Arial"/>
              </a:rPr>
            </a:br>
            <a:endParaRPr sz="1400" b="0" i="0" u="none" strike="noStrike" cap="none">
              <a:solidFill>
                <a:schemeClr val="lt1"/>
              </a:solidFill>
              <a:latin typeface="Arial"/>
              <a:ea typeface="Arial"/>
              <a:cs typeface="Arial"/>
              <a:sym typeface="Arial"/>
            </a:endParaRPr>
          </a:p>
        </p:txBody>
      </p:sp>
      <p:sp>
        <p:nvSpPr>
          <p:cNvPr id="518" name="Google Shape;518;p69"/>
          <p:cNvSpPr txBox="1"/>
          <p:nvPr/>
        </p:nvSpPr>
        <p:spPr>
          <a:xfrm>
            <a:off x="0" y="315100"/>
            <a:ext cx="9144000" cy="969600"/>
          </a:xfrm>
          <a:prstGeom prst="rect">
            <a:avLst/>
          </a:prstGeom>
          <a:solidFill>
            <a:schemeClr val="accent1"/>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6000"/>
              <a:buFont typeface="Arial"/>
              <a:buNone/>
            </a:pPr>
            <a:r>
              <a:rPr lang="fr-FR" sz="5100" b="1" i="0" u="none" strike="noStrike" cap="none">
                <a:solidFill>
                  <a:schemeClr val="lt1"/>
                </a:solidFill>
                <a:latin typeface="Bebas Neue"/>
                <a:ea typeface="Bebas Neue"/>
                <a:cs typeface="Bebas Neue"/>
                <a:sym typeface="Bebas Neue"/>
              </a:rPr>
              <a:t>LE SERA ET LA collecte de donnéEs</a:t>
            </a:r>
            <a:endParaRPr sz="6300" b="1" i="0" u="none" strike="noStrike" cap="none">
              <a:solidFill>
                <a:schemeClr val="lt1"/>
              </a:solidFill>
              <a:latin typeface="Bebas Neue"/>
              <a:ea typeface="Bebas Neue"/>
              <a:cs typeface="Bebas Neue"/>
              <a:sym typeface="Bebas Neue"/>
            </a:endParaRPr>
          </a:p>
        </p:txBody>
      </p:sp>
      <p:sp>
        <p:nvSpPr>
          <p:cNvPr id="519" name="Google Shape;519;p69"/>
          <p:cNvSpPr txBox="1"/>
          <p:nvPr/>
        </p:nvSpPr>
        <p:spPr>
          <a:xfrm>
            <a:off x="423796" y="1449553"/>
            <a:ext cx="8296408" cy="4741943"/>
          </a:xfrm>
          <a:prstGeom prst="rect">
            <a:avLst/>
          </a:prstGeom>
          <a:noFill/>
          <a:ln>
            <a:noFill/>
          </a:ln>
        </p:spPr>
        <p:txBody>
          <a:bodyPr spcFirstLastPara="1" wrap="square" lIns="67875" tIns="39100" rIns="67875" bIns="39100" anchor="t" anchorCtr="0">
            <a:noAutofit/>
          </a:bodyPr>
          <a:lstStyle/>
          <a:p>
            <a:pPr marL="0" marR="0" lvl="0" indent="0" algn="just" rtl="0">
              <a:lnSpc>
                <a:spcPct val="100000"/>
              </a:lnSpc>
              <a:spcBef>
                <a:spcPts val="0"/>
              </a:spcBef>
              <a:spcAft>
                <a:spcPts val="0"/>
              </a:spcAft>
              <a:buClr>
                <a:srgbClr val="000000"/>
              </a:buClr>
              <a:buSzPts val="1400"/>
              <a:buFont typeface="Arial"/>
              <a:buNone/>
            </a:pPr>
            <a:r>
              <a:rPr lang="fr-FR" sz="2052" b="1" i="0" u="none" strike="noStrike" cap="none">
                <a:solidFill>
                  <a:srgbClr val="002060"/>
                </a:solidFill>
                <a:latin typeface="Arial"/>
                <a:ea typeface="Arial"/>
                <a:cs typeface="Arial"/>
                <a:sym typeface="Arial"/>
              </a:rPr>
              <a:t>Chaque composante du SERA a : </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400"/>
              <a:buFont typeface="Arial"/>
              <a:buNone/>
            </a:pPr>
            <a:endParaRPr sz="2052" b="1" i="0" u="none" strike="noStrike" cap="none">
              <a:solidFill>
                <a:srgbClr val="002060"/>
              </a:solidFill>
              <a:latin typeface="Arial"/>
              <a:ea typeface="Arial"/>
              <a:cs typeface="Arial"/>
              <a:sym typeface="Arial"/>
            </a:endParaRPr>
          </a:p>
          <a:p>
            <a:pPr marL="342900" marR="0" lvl="0" indent="-342900" algn="just" rtl="0">
              <a:lnSpc>
                <a:spcPct val="100000"/>
              </a:lnSpc>
              <a:spcBef>
                <a:spcPts val="0"/>
              </a:spcBef>
              <a:spcAft>
                <a:spcPts val="0"/>
              </a:spcAft>
              <a:buClr>
                <a:srgbClr val="000000"/>
              </a:buClr>
              <a:buSzPts val="1400"/>
              <a:buFont typeface="Arial"/>
              <a:buChar char="-"/>
            </a:pPr>
            <a:r>
              <a:rPr lang="fr-FR" sz="2052" b="0" i="0" u="none" strike="noStrike" cap="none">
                <a:solidFill>
                  <a:srgbClr val="002060"/>
                </a:solidFill>
                <a:latin typeface="Arial"/>
                <a:ea typeface="Arial"/>
                <a:cs typeface="Arial"/>
                <a:sym typeface="Arial"/>
              </a:rPr>
              <a:t>Des outils de collecte à développer. </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400"/>
              <a:buFont typeface="Arial"/>
              <a:buNone/>
            </a:pPr>
            <a:endParaRPr sz="2052" b="0" i="0" u="none" strike="noStrike" cap="none">
              <a:solidFill>
                <a:srgbClr val="002060"/>
              </a:solidFill>
              <a:latin typeface="Arial"/>
              <a:ea typeface="Arial"/>
              <a:cs typeface="Arial"/>
              <a:sym typeface="Arial"/>
            </a:endParaRPr>
          </a:p>
          <a:p>
            <a:pPr marL="342900" marR="0" lvl="0" indent="-342900" algn="just" rtl="0">
              <a:lnSpc>
                <a:spcPct val="100000"/>
              </a:lnSpc>
              <a:spcBef>
                <a:spcPts val="0"/>
              </a:spcBef>
              <a:spcAft>
                <a:spcPts val="0"/>
              </a:spcAft>
              <a:buClr>
                <a:srgbClr val="000000"/>
              </a:buClr>
              <a:buSzPts val="1400"/>
              <a:buFont typeface="Arial"/>
              <a:buChar char="-"/>
            </a:pPr>
            <a:r>
              <a:rPr lang="fr-FR" sz="2052" b="0" i="0" u="none" strike="noStrike" cap="none">
                <a:solidFill>
                  <a:srgbClr val="002060"/>
                </a:solidFill>
                <a:latin typeface="Arial"/>
                <a:ea typeface="Arial"/>
                <a:cs typeface="Arial"/>
                <a:sym typeface="Arial"/>
              </a:rPr>
              <a:t>Des processus de collecte de données à respecter. </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400"/>
              <a:buFont typeface="Arial"/>
              <a:buNone/>
            </a:pPr>
            <a:endParaRPr sz="2052" b="0" i="0" u="none" strike="noStrike" cap="none">
              <a:solidFill>
                <a:srgbClr val="002060"/>
              </a:solidFill>
              <a:latin typeface="Arial"/>
              <a:ea typeface="Arial"/>
              <a:cs typeface="Arial"/>
              <a:sym typeface="Arial"/>
            </a:endParaRPr>
          </a:p>
          <a:p>
            <a:pPr marL="342900" marR="0" lvl="0" indent="-342900" algn="just" rtl="0">
              <a:lnSpc>
                <a:spcPct val="100000"/>
              </a:lnSpc>
              <a:spcBef>
                <a:spcPts val="0"/>
              </a:spcBef>
              <a:spcAft>
                <a:spcPts val="0"/>
              </a:spcAft>
              <a:buClr>
                <a:srgbClr val="000000"/>
              </a:buClr>
              <a:buSzPts val="1400"/>
              <a:buFont typeface="Arial"/>
              <a:buChar char="-"/>
            </a:pPr>
            <a:r>
              <a:rPr lang="fr-FR" sz="2052" b="0" i="0" u="none" strike="noStrike" cap="none">
                <a:solidFill>
                  <a:srgbClr val="002060"/>
                </a:solidFill>
                <a:latin typeface="Arial"/>
                <a:ea typeface="Arial"/>
                <a:cs typeface="Arial"/>
                <a:sym typeface="Arial"/>
              </a:rPr>
              <a:t>Des données à collecter, analyser et utiliser pour la prise de décision. </a:t>
            </a:r>
            <a:endParaRPr sz="12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400"/>
              <a:buFont typeface="Arial"/>
              <a:buNone/>
            </a:pPr>
            <a:endParaRPr sz="2052" b="1" i="0" u="none" strike="noStrike" cap="none">
              <a:solidFill>
                <a:srgbClr val="00206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400"/>
              <a:buFont typeface="Arial"/>
              <a:buNone/>
            </a:pPr>
            <a:endParaRPr sz="2052" b="1" i="0" u="none" strike="noStrike" cap="none">
              <a:solidFill>
                <a:srgbClr val="002060"/>
              </a:solidFill>
              <a:latin typeface="Arial"/>
              <a:ea typeface="Arial"/>
              <a:cs typeface="Arial"/>
              <a:sym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24"/>
        <p:cNvGrpSpPr/>
        <p:nvPr/>
      </p:nvGrpSpPr>
      <p:grpSpPr>
        <a:xfrm>
          <a:off x="0" y="0"/>
          <a:ext cx="0" cy="0"/>
          <a:chOff x="0" y="0"/>
          <a:chExt cx="0" cy="0"/>
        </a:xfrm>
      </p:grpSpPr>
      <p:sp>
        <p:nvSpPr>
          <p:cNvPr id="525" name="Google Shape;525;p7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fr-FR" sz="1200" b="0" i="0" u="none" strike="noStrike" cap="none">
                <a:solidFill>
                  <a:srgbClr val="888888"/>
                </a:solidFill>
                <a:latin typeface="Arial"/>
                <a:ea typeface="Arial"/>
                <a:cs typeface="Arial"/>
                <a:sym typeface="Arial"/>
              </a:rPr>
              <a:t>37</a:t>
            </a:fld>
            <a:endParaRPr sz="1200" b="0" i="0" u="none" strike="noStrike" cap="none">
              <a:solidFill>
                <a:srgbClr val="888888"/>
              </a:solidFill>
              <a:latin typeface="Arial"/>
              <a:ea typeface="Arial"/>
              <a:cs typeface="Arial"/>
              <a:sym typeface="Arial"/>
            </a:endParaRPr>
          </a:p>
        </p:txBody>
      </p:sp>
      <p:sp>
        <p:nvSpPr>
          <p:cNvPr id="526" name="Google Shape;526;p70"/>
          <p:cNvSpPr txBox="1"/>
          <p:nvPr/>
        </p:nvSpPr>
        <p:spPr>
          <a:xfrm>
            <a:off x="843150" y="1825080"/>
            <a:ext cx="7457700" cy="1015632"/>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6000"/>
              <a:buFont typeface="Arial"/>
              <a:buNone/>
            </a:pPr>
            <a:r>
              <a:rPr lang="fr-FR" sz="5400" b="1" i="0" u="none" strike="noStrike" cap="none">
                <a:solidFill>
                  <a:srgbClr val="FFFFFF"/>
                </a:solidFill>
                <a:latin typeface="Bebas Neue"/>
                <a:ea typeface="Bebas Neue"/>
                <a:cs typeface="Bebas Neue"/>
                <a:sym typeface="Bebas Neue"/>
              </a:rPr>
              <a:t>LE CYCLE DE PROJETS ET LE SERA</a:t>
            </a:r>
            <a:endParaRPr sz="5400" b="1" i="0" u="none" strike="noStrike" cap="none">
              <a:solidFill>
                <a:srgbClr val="FFFFFF"/>
              </a:solidFill>
              <a:latin typeface="Bebas Neue"/>
              <a:ea typeface="Bebas Neue"/>
              <a:cs typeface="Bebas Neue"/>
              <a:sym typeface="Bebas Neue"/>
            </a:endParaRPr>
          </a:p>
        </p:txBody>
      </p:sp>
      <p:grpSp>
        <p:nvGrpSpPr>
          <p:cNvPr id="527" name="Google Shape;527;p70"/>
          <p:cNvGrpSpPr/>
          <p:nvPr/>
        </p:nvGrpSpPr>
        <p:grpSpPr>
          <a:xfrm>
            <a:off x="3624045" y="4947747"/>
            <a:ext cx="1895970" cy="1773731"/>
            <a:chOff x="3137400" y="1009650"/>
            <a:chExt cx="2869204" cy="2708400"/>
          </a:xfrm>
        </p:grpSpPr>
        <p:sp>
          <p:nvSpPr>
            <p:cNvPr id="528" name="Google Shape;528;p70"/>
            <p:cNvSpPr txBox="1"/>
            <p:nvPr/>
          </p:nvSpPr>
          <p:spPr>
            <a:xfrm>
              <a:off x="3137404" y="1009650"/>
              <a:ext cx="2869200" cy="2708400"/>
            </a:xfrm>
            <a:prstGeom prst="rect">
              <a:avLst/>
            </a:prstGeom>
            <a:solidFill>
              <a:schemeClr val="lt1"/>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200"/>
                <a:buFont typeface="Arial"/>
                <a:buNone/>
              </a:pPr>
              <a:endParaRPr sz="3200" b="0" i="0" u="none" strike="noStrike" cap="none">
                <a:solidFill>
                  <a:srgbClr val="262775"/>
                </a:solidFill>
                <a:latin typeface="Arial"/>
                <a:ea typeface="Arial"/>
                <a:cs typeface="Arial"/>
                <a:sym typeface="Arial"/>
              </a:endParaRPr>
            </a:p>
          </p:txBody>
        </p:sp>
        <p:pic>
          <p:nvPicPr>
            <p:cNvPr id="529" name="Google Shape;529;p70"/>
            <p:cNvPicPr preferRelativeResize="0"/>
            <p:nvPr/>
          </p:nvPicPr>
          <p:blipFill rotWithShape="1">
            <a:blip r:embed="rId3">
              <a:alphaModFix/>
            </a:blip>
            <a:srcRect/>
            <a:stretch/>
          </p:blipFill>
          <p:spPr>
            <a:xfrm>
              <a:off x="3137400" y="1009650"/>
              <a:ext cx="2869200" cy="2704085"/>
            </a:xfrm>
            <a:prstGeom prst="rect">
              <a:avLst/>
            </a:prstGeom>
            <a:noFill/>
            <a:ln>
              <a:noFill/>
            </a:ln>
          </p:spPr>
        </p:pic>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34"/>
        <p:cNvGrpSpPr/>
        <p:nvPr/>
      </p:nvGrpSpPr>
      <p:grpSpPr>
        <a:xfrm>
          <a:off x="0" y="0"/>
          <a:ext cx="0" cy="0"/>
          <a:chOff x="0" y="0"/>
          <a:chExt cx="0" cy="0"/>
        </a:xfrm>
      </p:grpSpPr>
      <p:sp>
        <p:nvSpPr>
          <p:cNvPr id="535" name="Google Shape;535;p7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38</a:t>
            </a:fld>
            <a:endParaRPr/>
          </a:p>
        </p:txBody>
      </p:sp>
      <p:sp>
        <p:nvSpPr>
          <p:cNvPr id="536" name="Google Shape;536;p71"/>
          <p:cNvSpPr/>
          <p:nvPr/>
        </p:nvSpPr>
        <p:spPr>
          <a:xfrm>
            <a:off x="628996" y="2290227"/>
            <a:ext cx="6991004" cy="52322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br>
              <a:rPr lang="fr-FR" sz="1400" b="0" i="0" u="none" strike="noStrike" cap="none">
                <a:solidFill>
                  <a:schemeClr val="lt1"/>
                </a:solidFill>
                <a:latin typeface="Arial"/>
                <a:ea typeface="Arial"/>
                <a:cs typeface="Arial"/>
                <a:sym typeface="Arial"/>
              </a:rPr>
            </a:br>
            <a:endParaRPr sz="1400" b="0" i="0" u="none" strike="noStrike" cap="none">
              <a:solidFill>
                <a:schemeClr val="lt1"/>
              </a:solidFill>
              <a:latin typeface="Arial"/>
              <a:ea typeface="Arial"/>
              <a:cs typeface="Arial"/>
              <a:sym typeface="Arial"/>
            </a:endParaRPr>
          </a:p>
        </p:txBody>
      </p:sp>
      <p:sp>
        <p:nvSpPr>
          <p:cNvPr id="537" name="Google Shape;537;p71"/>
          <p:cNvSpPr txBox="1"/>
          <p:nvPr/>
        </p:nvSpPr>
        <p:spPr>
          <a:xfrm>
            <a:off x="0" y="315100"/>
            <a:ext cx="9144000" cy="969466"/>
          </a:xfrm>
          <a:prstGeom prst="rect">
            <a:avLst/>
          </a:prstGeom>
          <a:solidFill>
            <a:schemeClr val="accent1"/>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6000"/>
              <a:buFont typeface="Arial"/>
              <a:buNone/>
            </a:pPr>
            <a:r>
              <a:rPr lang="fr-FR" sz="5100" b="1" i="0" u="none" strike="noStrike" cap="none">
                <a:solidFill>
                  <a:schemeClr val="lt1"/>
                </a:solidFill>
                <a:latin typeface="Bebas Neue"/>
                <a:ea typeface="Bebas Neue"/>
                <a:cs typeface="Bebas Neue"/>
                <a:sym typeface="Bebas Neue"/>
              </a:rPr>
              <a:t>LE CYCLE DU PROJET ET LE SERA</a:t>
            </a:r>
            <a:endParaRPr sz="6300" b="1" i="0" u="none" strike="noStrike" cap="none">
              <a:solidFill>
                <a:schemeClr val="lt1"/>
              </a:solidFill>
              <a:latin typeface="Bebas Neue"/>
              <a:ea typeface="Bebas Neue"/>
              <a:cs typeface="Bebas Neue"/>
              <a:sym typeface="Bebas Neue"/>
            </a:endParaRPr>
          </a:p>
        </p:txBody>
      </p:sp>
      <p:pic>
        <p:nvPicPr>
          <p:cNvPr id="538" name="Google Shape;538;p71" descr="Une image contenant texte, capture d’écran, Police&#10;&#10;Description générée automatiquement"/>
          <p:cNvPicPr preferRelativeResize="0"/>
          <p:nvPr/>
        </p:nvPicPr>
        <p:blipFill rotWithShape="1">
          <a:blip r:embed="rId3">
            <a:alphaModFix/>
          </a:blip>
          <a:srcRect/>
          <a:stretch/>
        </p:blipFill>
        <p:spPr>
          <a:xfrm>
            <a:off x="1290143" y="2661196"/>
            <a:ext cx="5882428" cy="2544646"/>
          </a:xfrm>
          <a:prstGeom prst="rect">
            <a:avLst/>
          </a:prstGeom>
          <a:noFill/>
          <a:ln>
            <a:noFill/>
          </a:ln>
        </p:spPr>
      </p:pic>
      <p:sp>
        <p:nvSpPr>
          <p:cNvPr id="539" name="Google Shape;539;p71"/>
          <p:cNvSpPr txBox="1"/>
          <p:nvPr/>
        </p:nvSpPr>
        <p:spPr>
          <a:xfrm>
            <a:off x="1693286" y="1891562"/>
            <a:ext cx="5523571" cy="391261"/>
          </a:xfrm>
          <a:prstGeom prst="rect">
            <a:avLst/>
          </a:prstGeom>
          <a:noFill/>
          <a:ln>
            <a:noFill/>
          </a:ln>
        </p:spPr>
        <p:txBody>
          <a:bodyPr spcFirstLastPara="1" wrap="square" lIns="91425" tIns="45700" rIns="91425" bIns="45700" anchor="t" anchorCtr="0">
            <a:spAutoFit/>
          </a:bodyPr>
          <a:lstStyle/>
          <a:p>
            <a:pPr marL="0" marR="0" lvl="0" indent="0" algn="just" rtl="0">
              <a:lnSpc>
                <a:spcPct val="90000"/>
              </a:lnSpc>
              <a:spcBef>
                <a:spcPts val="0"/>
              </a:spcBef>
              <a:spcAft>
                <a:spcPts val="0"/>
              </a:spcAft>
              <a:buClr>
                <a:srgbClr val="000000"/>
              </a:buClr>
              <a:buSzPts val="2100"/>
              <a:buFont typeface="Arial"/>
              <a:buNone/>
            </a:pPr>
            <a:r>
              <a:rPr lang="fr-FR" sz="2100" b="1" i="0" u="none" strike="noStrike" cap="none">
                <a:solidFill>
                  <a:schemeClr val="dk2"/>
                </a:solidFill>
                <a:latin typeface="Bebas Neue"/>
                <a:ea typeface="Bebas Neue"/>
                <a:cs typeface="Bebas Neue"/>
                <a:sym typeface="Bebas Neue"/>
              </a:rPr>
              <a:t>Comment le SERA s’intègre au cycle de projets ? </a:t>
            </a:r>
            <a:endParaRPr sz="2100" b="1" i="0" u="none" strike="noStrike" cap="none">
              <a:solidFill>
                <a:schemeClr val="dk2"/>
              </a:solidFill>
              <a:latin typeface="Bebas Neue"/>
              <a:ea typeface="Bebas Neue"/>
              <a:cs typeface="Bebas Neue"/>
              <a:sym typeface="Bebas Neue"/>
            </a:endParaRPr>
          </a:p>
        </p:txBody>
      </p:sp>
      <p:sp>
        <p:nvSpPr>
          <p:cNvPr id="540" name="Google Shape;540;p71"/>
          <p:cNvSpPr/>
          <p:nvPr/>
        </p:nvSpPr>
        <p:spPr>
          <a:xfrm>
            <a:off x="896843" y="1187590"/>
            <a:ext cx="786600" cy="1569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9200"/>
              <a:buFont typeface="Arial"/>
              <a:buNone/>
            </a:pPr>
            <a:r>
              <a:rPr lang="fr-FR" sz="9200" b="1" i="0" u="none" strike="noStrike" cap="none">
                <a:solidFill>
                  <a:schemeClr val="dk2"/>
                </a:solidFill>
                <a:latin typeface="Arial"/>
                <a:ea typeface="Arial"/>
                <a:cs typeface="Arial"/>
                <a:sym typeface="Arial"/>
              </a:rPr>
              <a:t>?</a:t>
            </a:r>
            <a:r>
              <a:rPr lang="fr-FR" sz="1800" b="1" i="0" u="none" strike="noStrike" cap="none">
                <a:solidFill>
                  <a:schemeClr val="dk2"/>
                </a:solidFill>
                <a:latin typeface="Arial"/>
                <a:ea typeface="Arial"/>
                <a:cs typeface="Arial"/>
                <a:sym typeface="Arial"/>
              </a:rPr>
              <a:t> </a:t>
            </a:r>
            <a:endParaRPr sz="1800" b="1" i="0" u="none" strike="noStrike" cap="none">
              <a:solidFill>
                <a:schemeClr val="dk2"/>
              </a:solidFill>
              <a:latin typeface="Arial"/>
              <a:ea typeface="Arial"/>
              <a:cs typeface="Arial"/>
              <a:sym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45"/>
        <p:cNvGrpSpPr/>
        <p:nvPr/>
      </p:nvGrpSpPr>
      <p:grpSpPr>
        <a:xfrm>
          <a:off x="0" y="0"/>
          <a:ext cx="0" cy="0"/>
          <a:chOff x="0" y="0"/>
          <a:chExt cx="0" cy="0"/>
        </a:xfrm>
      </p:grpSpPr>
      <p:sp>
        <p:nvSpPr>
          <p:cNvPr id="546" name="Google Shape;546;p7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39</a:t>
            </a:fld>
            <a:endParaRPr/>
          </a:p>
        </p:txBody>
      </p:sp>
      <p:sp>
        <p:nvSpPr>
          <p:cNvPr id="547" name="Google Shape;547;p72"/>
          <p:cNvSpPr/>
          <p:nvPr/>
        </p:nvSpPr>
        <p:spPr>
          <a:xfrm>
            <a:off x="628996" y="2290227"/>
            <a:ext cx="6991004" cy="52322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br>
              <a:rPr lang="fr-FR" sz="1400" b="0" i="0" u="none" strike="noStrike" cap="none">
                <a:solidFill>
                  <a:schemeClr val="lt1"/>
                </a:solidFill>
                <a:latin typeface="Arial"/>
                <a:ea typeface="Arial"/>
                <a:cs typeface="Arial"/>
                <a:sym typeface="Arial"/>
              </a:rPr>
            </a:br>
            <a:endParaRPr sz="1400" b="0" i="0" u="none" strike="noStrike" cap="none">
              <a:solidFill>
                <a:schemeClr val="lt1"/>
              </a:solidFill>
              <a:latin typeface="Arial"/>
              <a:ea typeface="Arial"/>
              <a:cs typeface="Arial"/>
              <a:sym typeface="Arial"/>
            </a:endParaRPr>
          </a:p>
        </p:txBody>
      </p:sp>
      <p:sp>
        <p:nvSpPr>
          <p:cNvPr id="548" name="Google Shape;548;p72"/>
          <p:cNvSpPr txBox="1"/>
          <p:nvPr/>
        </p:nvSpPr>
        <p:spPr>
          <a:xfrm>
            <a:off x="0" y="315100"/>
            <a:ext cx="9144000" cy="969466"/>
          </a:xfrm>
          <a:prstGeom prst="rect">
            <a:avLst/>
          </a:prstGeom>
          <a:solidFill>
            <a:schemeClr val="accent1"/>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6000"/>
              <a:buFont typeface="Arial"/>
              <a:buNone/>
            </a:pPr>
            <a:r>
              <a:rPr lang="fr-FR" sz="5100" b="1" i="0" u="none" strike="noStrike" cap="none">
                <a:solidFill>
                  <a:schemeClr val="lt1"/>
                </a:solidFill>
                <a:latin typeface="Bebas Neue"/>
                <a:ea typeface="Bebas Neue"/>
                <a:cs typeface="Bebas Neue"/>
                <a:sym typeface="Bebas Neue"/>
              </a:rPr>
              <a:t>LE CYCLE DU PROJET ET LE SERA</a:t>
            </a:r>
            <a:endParaRPr sz="6300" b="1" i="0" u="none" strike="noStrike" cap="none">
              <a:solidFill>
                <a:schemeClr val="lt1"/>
              </a:solidFill>
              <a:latin typeface="Bebas Neue"/>
              <a:ea typeface="Bebas Neue"/>
              <a:cs typeface="Bebas Neue"/>
              <a:sym typeface="Bebas Neue"/>
            </a:endParaRPr>
          </a:p>
        </p:txBody>
      </p:sp>
      <p:sp>
        <p:nvSpPr>
          <p:cNvPr id="549" name="Google Shape;549;p72"/>
          <p:cNvSpPr txBox="1"/>
          <p:nvPr/>
        </p:nvSpPr>
        <p:spPr>
          <a:xfrm>
            <a:off x="423796" y="1449553"/>
            <a:ext cx="8296408" cy="4741943"/>
          </a:xfrm>
          <a:prstGeom prst="rect">
            <a:avLst/>
          </a:prstGeom>
          <a:noFill/>
          <a:ln>
            <a:noFill/>
          </a:ln>
        </p:spPr>
        <p:txBody>
          <a:bodyPr spcFirstLastPara="1" wrap="square" lIns="67875" tIns="39100" rIns="67875" bIns="39100" anchor="t" anchorCtr="0">
            <a:noAutofit/>
          </a:bodyPr>
          <a:lstStyle/>
          <a:p>
            <a:pPr marL="0" marR="0" lvl="0" indent="0" algn="just" rtl="0">
              <a:lnSpc>
                <a:spcPct val="100000"/>
              </a:lnSpc>
              <a:spcBef>
                <a:spcPts val="0"/>
              </a:spcBef>
              <a:spcAft>
                <a:spcPts val="0"/>
              </a:spcAft>
              <a:buClr>
                <a:srgbClr val="000000"/>
              </a:buClr>
              <a:buSzPts val="1400"/>
              <a:buFont typeface="Arial"/>
              <a:buNone/>
            </a:pPr>
            <a:r>
              <a:rPr lang="fr-FR" sz="2052" b="1" i="0" u="none" strike="noStrike" cap="none">
                <a:solidFill>
                  <a:srgbClr val="002060"/>
                </a:solidFill>
                <a:latin typeface="Arial"/>
                <a:ea typeface="Arial"/>
                <a:cs typeface="Arial"/>
                <a:sym typeface="Arial"/>
              </a:rPr>
              <a:t>Le SERA une démarche en évolution</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400"/>
              <a:buFont typeface="Arial"/>
              <a:buNone/>
            </a:pPr>
            <a:r>
              <a:rPr lang="fr-FR" sz="2052" b="1" i="0" u="none" strike="noStrike" cap="none">
                <a:solidFill>
                  <a:srgbClr val="002060"/>
                </a:solidFill>
                <a:latin typeface="Arial"/>
                <a:ea typeface="Arial"/>
                <a:cs typeface="Arial"/>
                <a:sym typeface="Arial"/>
              </a:rPr>
              <a:t>Focus sur le S&amp;E dans le cycle de projets</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400"/>
              <a:buFont typeface="Arial"/>
              <a:buNone/>
            </a:pPr>
            <a:endParaRPr sz="2052" b="1" i="0" u="none" strike="noStrike" cap="none">
              <a:solidFill>
                <a:srgbClr val="00206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400"/>
              <a:buFont typeface="Arial"/>
              <a:buNone/>
            </a:pPr>
            <a:r>
              <a:rPr lang="fr-FR" sz="2052" b="1" i="0" u="none" strike="noStrike" cap="none">
                <a:solidFill>
                  <a:srgbClr val="002060"/>
                </a:solidFill>
                <a:latin typeface="Arial"/>
                <a:ea typeface="Arial"/>
                <a:cs typeface="Arial"/>
                <a:sym typeface="Arial"/>
              </a:rPr>
              <a:t> </a:t>
            </a:r>
            <a:endParaRPr sz="12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400"/>
              <a:buFont typeface="Arial"/>
              <a:buNone/>
            </a:pPr>
            <a:endParaRPr sz="2052" b="1" i="0" u="none" strike="noStrike" cap="none">
              <a:solidFill>
                <a:srgbClr val="00206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400"/>
              <a:buFont typeface="Arial"/>
              <a:buNone/>
            </a:pPr>
            <a:endParaRPr sz="2052" b="1" i="0" u="none" strike="noStrike" cap="none">
              <a:solidFill>
                <a:srgbClr val="002060"/>
              </a:solidFill>
              <a:latin typeface="Arial"/>
              <a:ea typeface="Arial"/>
              <a:cs typeface="Arial"/>
              <a:sym typeface="Arial"/>
            </a:endParaRPr>
          </a:p>
        </p:txBody>
      </p:sp>
      <p:grpSp>
        <p:nvGrpSpPr>
          <p:cNvPr id="550" name="Google Shape;550;p72"/>
          <p:cNvGrpSpPr/>
          <p:nvPr/>
        </p:nvGrpSpPr>
        <p:grpSpPr>
          <a:xfrm>
            <a:off x="4124498" y="3496062"/>
            <a:ext cx="4658584" cy="2616507"/>
            <a:chOff x="1690919" y="5234935"/>
            <a:chExt cx="6925999" cy="4208307"/>
          </a:xfrm>
        </p:grpSpPr>
        <p:sp>
          <p:nvSpPr>
            <p:cNvPr id="551" name="Google Shape;551;p72"/>
            <p:cNvSpPr/>
            <p:nvPr/>
          </p:nvSpPr>
          <p:spPr>
            <a:xfrm>
              <a:off x="2293856" y="5234935"/>
              <a:ext cx="6098946" cy="4208307"/>
            </a:xfrm>
            <a:custGeom>
              <a:avLst/>
              <a:gdLst/>
              <a:ahLst/>
              <a:cxnLst/>
              <a:rect l="l" t="t" r="r" b="b"/>
              <a:pathLst>
                <a:path w="6979521" h="5163169" extrusionOk="0">
                  <a:moveTo>
                    <a:pt x="0" y="0"/>
                  </a:moveTo>
                  <a:lnTo>
                    <a:pt x="6979520" y="0"/>
                  </a:lnTo>
                  <a:lnTo>
                    <a:pt x="6979520" y="5163169"/>
                  </a:lnTo>
                  <a:lnTo>
                    <a:pt x="0" y="5163169"/>
                  </a:lnTo>
                  <a:lnTo>
                    <a:pt x="0" y="0"/>
                  </a:lnTo>
                  <a:close/>
                </a:path>
              </a:pathLst>
            </a:custGeom>
            <a:blipFill rotWithShape="1">
              <a:blip r:embed="rId3">
                <a:alphaModFix/>
              </a:blip>
              <a:stretch>
                <a:fillRect l="-15741" r="-14363" b="-54135"/>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2" name="Google Shape;552;p72"/>
            <p:cNvSpPr txBox="1"/>
            <p:nvPr/>
          </p:nvSpPr>
          <p:spPr>
            <a:xfrm>
              <a:off x="1690919" y="7112414"/>
              <a:ext cx="3509559" cy="805024"/>
            </a:xfrm>
            <a:prstGeom prst="rect">
              <a:avLst/>
            </a:prstGeom>
            <a:noFill/>
            <a:ln>
              <a:noFill/>
            </a:ln>
          </p:spPr>
          <p:txBody>
            <a:bodyPr spcFirstLastPara="1" wrap="square" lIns="0" tIns="0" rIns="0" bIns="0" anchor="t" anchorCtr="0">
              <a:spAutoFit/>
            </a:bodyPr>
            <a:lstStyle/>
            <a:p>
              <a:pPr marL="0" marR="0" lvl="0" indent="0" algn="ctr" rtl="0">
                <a:lnSpc>
                  <a:spcPct val="225550"/>
                </a:lnSpc>
                <a:spcBef>
                  <a:spcPts val="0"/>
                </a:spcBef>
                <a:spcAft>
                  <a:spcPts val="0"/>
                </a:spcAft>
                <a:buClr>
                  <a:srgbClr val="000000"/>
                </a:buClr>
                <a:buSzPts val="2000"/>
                <a:buFont typeface="Arial"/>
                <a:buNone/>
              </a:pPr>
              <a:r>
                <a:rPr lang="fr-FR" sz="2000" b="1" i="0" u="none" strike="noStrike" cap="none">
                  <a:solidFill>
                    <a:srgbClr val="E15034"/>
                  </a:solidFill>
                  <a:latin typeface="Arial"/>
                  <a:ea typeface="Arial"/>
                  <a:cs typeface="Arial"/>
                  <a:sym typeface="Arial"/>
                </a:rPr>
                <a:t>Suivi</a:t>
              </a:r>
              <a:endParaRPr sz="1400" b="0" i="0" u="none" strike="noStrike" cap="none">
                <a:solidFill>
                  <a:srgbClr val="000000"/>
                </a:solidFill>
                <a:latin typeface="Arial"/>
                <a:ea typeface="Arial"/>
                <a:cs typeface="Arial"/>
                <a:sym typeface="Arial"/>
              </a:endParaRPr>
            </a:p>
          </p:txBody>
        </p:sp>
        <p:sp>
          <p:nvSpPr>
            <p:cNvPr id="553" name="Google Shape;553;p72"/>
            <p:cNvSpPr txBox="1"/>
            <p:nvPr/>
          </p:nvSpPr>
          <p:spPr>
            <a:xfrm>
              <a:off x="5107359" y="7033141"/>
              <a:ext cx="3509559" cy="805024"/>
            </a:xfrm>
            <a:prstGeom prst="rect">
              <a:avLst/>
            </a:prstGeom>
            <a:noFill/>
            <a:ln>
              <a:noFill/>
            </a:ln>
          </p:spPr>
          <p:txBody>
            <a:bodyPr spcFirstLastPara="1" wrap="square" lIns="0" tIns="0" rIns="0" bIns="0" anchor="t" anchorCtr="0">
              <a:spAutoFit/>
            </a:bodyPr>
            <a:lstStyle/>
            <a:p>
              <a:pPr marL="0" marR="0" lvl="0" indent="0" algn="ctr" rtl="0">
                <a:lnSpc>
                  <a:spcPct val="225550"/>
                </a:lnSpc>
                <a:spcBef>
                  <a:spcPts val="0"/>
                </a:spcBef>
                <a:spcAft>
                  <a:spcPts val="0"/>
                </a:spcAft>
                <a:buClr>
                  <a:srgbClr val="000000"/>
                </a:buClr>
                <a:buSzPts val="2000"/>
                <a:buFont typeface="Arial"/>
                <a:buNone/>
              </a:pPr>
              <a:r>
                <a:rPr lang="fr-FR" sz="2000" b="1" i="0" u="none" strike="noStrike" cap="none">
                  <a:solidFill>
                    <a:srgbClr val="2B2B72"/>
                  </a:solidFill>
                  <a:latin typeface="Arial"/>
                  <a:ea typeface="Arial"/>
                  <a:cs typeface="Arial"/>
                  <a:sym typeface="Arial"/>
                </a:rPr>
                <a:t>Évaluation</a:t>
              </a: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32"/>
        <p:cNvGrpSpPr/>
        <p:nvPr/>
      </p:nvGrpSpPr>
      <p:grpSpPr>
        <a:xfrm>
          <a:off x="0" y="0"/>
          <a:ext cx="0" cy="0"/>
          <a:chOff x="0" y="0"/>
          <a:chExt cx="0" cy="0"/>
        </a:xfrm>
      </p:grpSpPr>
      <p:sp>
        <p:nvSpPr>
          <p:cNvPr id="133" name="Google Shape;133;p2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fr-FR" sz="1200" b="0" i="0" u="none" strike="noStrike" cap="none">
                <a:solidFill>
                  <a:srgbClr val="888888"/>
                </a:solidFill>
                <a:latin typeface="Arial"/>
                <a:ea typeface="Arial"/>
                <a:cs typeface="Arial"/>
                <a:sym typeface="Arial"/>
              </a:rPr>
              <a:t>4</a:t>
            </a:fld>
            <a:endParaRPr sz="1200" b="0" i="0" u="none" strike="noStrike" cap="none">
              <a:solidFill>
                <a:srgbClr val="888888"/>
              </a:solidFill>
              <a:latin typeface="Arial"/>
              <a:ea typeface="Arial"/>
              <a:cs typeface="Arial"/>
              <a:sym typeface="Arial"/>
            </a:endParaRPr>
          </a:p>
        </p:txBody>
      </p:sp>
      <p:sp>
        <p:nvSpPr>
          <p:cNvPr id="134" name="Google Shape;134;p26"/>
          <p:cNvSpPr txBox="1"/>
          <p:nvPr/>
        </p:nvSpPr>
        <p:spPr>
          <a:xfrm>
            <a:off x="843150" y="1825080"/>
            <a:ext cx="7457700" cy="1015632"/>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6000"/>
              <a:buFont typeface="Arial"/>
              <a:buNone/>
            </a:pPr>
            <a:r>
              <a:rPr lang="fr-FR" sz="5400" b="1" i="0" u="none" strike="noStrike" cap="none">
                <a:solidFill>
                  <a:srgbClr val="FFFFFF"/>
                </a:solidFill>
                <a:latin typeface="Bebas Neue"/>
                <a:ea typeface="Bebas Neue"/>
                <a:cs typeface="Bebas Neue"/>
                <a:sym typeface="Bebas Neue"/>
              </a:rPr>
              <a:t>présentations</a:t>
            </a:r>
            <a:endParaRPr sz="5400" b="1" i="0" u="none" strike="noStrike" cap="none">
              <a:solidFill>
                <a:srgbClr val="FFFFFF"/>
              </a:solidFill>
              <a:latin typeface="Bebas Neue"/>
              <a:ea typeface="Bebas Neue"/>
              <a:cs typeface="Bebas Neue"/>
              <a:sym typeface="Bebas Neue"/>
            </a:endParaRPr>
          </a:p>
        </p:txBody>
      </p:sp>
      <p:grpSp>
        <p:nvGrpSpPr>
          <p:cNvPr id="135" name="Google Shape;135;p26"/>
          <p:cNvGrpSpPr/>
          <p:nvPr/>
        </p:nvGrpSpPr>
        <p:grpSpPr>
          <a:xfrm>
            <a:off x="3624045" y="4947747"/>
            <a:ext cx="1895970" cy="1773731"/>
            <a:chOff x="3137400" y="1009650"/>
            <a:chExt cx="2869204" cy="2708400"/>
          </a:xfrm>
        </p:grpSpPr>
        <p:sp>
          <p:nvSpPr>
            <p:cNvPr id="136" name="Google Shape;136;p26"/>
            <p:cNvSpPr txBox="1"/>
            <p:nvPr/>
          </p:nvSpPr>
          <p:spPr>
            <a:xfrm>
              <a:off x="3137404" y="1009650"/>
              <a:ext cx="2869200" cy="2708400"/>
            </a:xfrm>
            <a:prstGeom prst="rect">
              <a:avLst/>
            </a:prstGeom>
            <a:solidFill>
              <a:schemeClr val="lt1"/>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200"/>
                <a:buFont typeface="Arial"/>
                <a:buNone/>
              </a:pPr>
              <a:endParaRPr sz="3200" b="0" i="0" u="none" strike="noStrike" cap="none">
                <a:solidFill>
                  <a:srgbClr val="262775"/>
                </a:solidFill>
                <a:latin typeface="Arial"/>
                <a:ea typeface="Arial"/>
                <a:cs typeface="Arial"/>
                <a:sym typeface="Arial"/>
              </a:endParaRPr>
            </a:p>
          </p:txBody>
        </p:sp>
        <p:pic>
          <p:nvPicPr>
            <p:cNvPr id="137" name="Google Shape;137;p26"/>
            <p:cNvPicPr preferRelativeResize="0"/>
            <p:nvPr/>
          </p:nvPicPr>
          <p:blipFill rotWithShape="1">
            <a:blip r:embed="rId3">
              <a:alphaModFix/>
            </a:blip>
            <a:srcRect/>
            <a:stretch/>
          </p:blipFill>
          <p:spPr>
            <a:xfrm>
              <a:off x="3137400" y="1009650"/>
              <a:ext cx="2869200" cy="2704085"/>
            </a:xfrm>
            <a:prstGeom prst="rect">
              <a:avLst/>
            </a:prstGeom>
            <a:noFill/>
            <a:ln>
              <a:noFill/>
            </a:ln>
          </p:spPr>
        </p:pic>
      </p:gr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58"/>
        <p:cNvGrpSpPr/>
        <p:nvPr/>
      </p:nvGrpSpPr>
      <p:grpSpPr>
        <a:xfrm>
          <a:off x="0" y="0"/>
          <a:ext cx="0" cy="0"/>
          <a:chOff x="0" y="0"/>
          <a:chExt cx="0" cy="0"/>
        </a:xfrm>
      </p:grpSpPr>
      <p:sp>
        <p:nvSpPr>
          <p:cNvPr id="559" name="Google Shape;559;p7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40</a:t>
            </a:fld>
            <a:endParaRPr/>
          </a:p>
        </p:txBody>
      </p:sp>
      <p:sp>
        <p:nvSpPr>
          <p:cNvPr id="560" name="Google Shape;560;p73"/>
          <p:cNvSpPr/>
          <p:nvPr/>
        </p:nvSpPr>
        <p:spPr>
          <a:xfrm>
            <a:off x="628996" y="2290227"/>
            <a:ext cx="6991004" cy="52322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br>
              <a:rPr lang="fr-FR" sz="1400" b="0" i="0" u="none" strike="noStrike" cap="none">
                <a:solidFill>
                  <a:schemeClr val="lt1"/>
                </a:solidFill>
                <a:latin typeface="Arial"/>
                <a:ea typeface="Arial"/>
                <a:cs typeface="Arial"/>
                <a:sym typeface="Arial"/>
              </a:rPr>
            </a:br>
            <a:endParaRPr sz="1400" b="0" i="0" u="none" strike="noStrike" cap="none">
              <a:solidFill>
                <a:schemeClr val="lt1"/>
              </a:solidFill>
              <a:latin typeface="Arial"/>
              <a:ea typeface="Arial"/>
              <a:cs typeface="Arial"/>
              <a:sym typeface="Arial"/>
            </a:endParaRPr>
          </a:p>
        </p:txBody>
      </p:sp>
      <p:sp>
        <p:nvSpPr>
          <p:cNvPr id="561" name="Google Shape;561;p73"/>
          <p:cNvSpPr txBox="1"/>
          <p:nvPr/>
        </p:nvSpPr>
        <p:spPr>
          <a:xfrm>
            <a:off x="0" y="315100"/>
            <a:ext cx="9144000" cy="969466"/>
          </a:xfrm>
          <a:prstGeom prst="rect">
            <a:avLst/>
          </a:prstGeom>
          <a:solidFill>
            <a:schemeClr val="accent1"/>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6000"/>
              <a:buFont typeface="Arial"/>
              <a:buNone/>
            </a:pPr>
            <a:r>
              <a:rPr lang="fr-FR" sz="5100" b="1" i="0" u="none" strike="noStrike" cap="none">
                <a:solidFill>
                  <a:schemeClr val="lt1"/>
                </a:solidFill>
                <a:latin typeface="Bebas Neue"/>
                <a:ea typeface="Bebas Neue"/>
                <a:cs typeface="Bebas Neue"/>
                <a:sym typeface="Bebas Neue"/>
              </a:rPr>
              <a:t>LE S&amp;E DANS LE CYCLE DE PROJETS</a:t>
            </a:r>
            <a:endParaRPr sz="6300" b="1" i="0" u="none" strike="noStrike" cap="none">
              <a:solidFill>
                <a:schemeClr val="lt1"/>
              </a:solidFill>
              <a:latin typeface="Bebas Neue"/>
              <a:ea typeface="Bebas Neue"/>
              <a:cs typeface="Bebas Neue"/>
              <a:sym typeface="Bebas Neue"/>
            </a:endParaRPr>
          </a:p>
        </p:txBody>
      </p:sp>
      <p:pic>
        <p:nvPicPr>
          <p:cNvPr id="562" name="Google Shape;562;p73" descr="Une image contenant noir, obscurité&#10;&#10;Description générée automatiquement"/>
          <p:cNvPicPr preferRelativeResize="0"/>
          <p:nvPr/>
        </p:nvPicPr>
        <p:blipFill rotWithShape="1">
          <a:blip r:embed="rId3">
            <a:alphaModFix/>
          </a:blip>
          <a:srcRect/>
          <a:stretch/>
        </p:blipFill>
        <p:spPr>
          <a:xfrm>
            <a:off x="144263" y="1320761"/>
            <a:ext cx="969466" cy="969466"/>
          </a:xfrm>
          <a:prstGeom prst="rect">
            <a:avLst/>
          </a:prstGeom>
          <a:noFill/>
          <a:ln>
            <a:noFill/>
          </a:ln>
        </p:spPr>
      </p:pic>
      <p:sp>
        <p:nvSpPr>
          <p:cNvPr id="563" name="Google Shape;563;p73"/>
          <p:cNvSpPr txBox="1"/>
          <p:nvPr/>
        </p:nvSpPr>
        <p:spPr>
          <a:xfrm>
            <a:off x="4356970" y="5762356"/>
            <a:ext cx="2444663" cy="646331"/>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Clr>
                <a:srgbClr val="000000"/>
              </a:buClr>
              <a:buSzPts val="2000"/>
              <a:buFont typeface="Arial"/>
              <a:buNone/>
            </a:pPr>
            <a:r>
              <a:rPr lang="fr-FR" sz="2000" b="1" i="0" u="none" strike="noStrike" cap="none">
                <a:solidFill>
                  <a:srgbClr val="002060"/>
                </a:solidFill>
                <a:latin typeface="Arial Narrow"/>
                <a:ea typeface="Arial Narrow"/>
                <a:cs typeface="Arial Narrow"/>
                <a:sym typeface="Arial Narrow"/>
              </a:rPr>
              <a:t>Vous avez 15 mins pour échanger</a:t>
            </a:r>
            <a:r>
              <a:rPr lang="fr-FR" sz="1400" b="1" i="0" u="none" strike="noStrike" cap="none">
                <a:solidFill>
                  <a:srgbClr val="002060"/>
                </a:solidFill>
                <a:latin typeface="Arial Narrow"/>
                <a:ea typeface="Arial Narrow"/>
                <a:cs typeface="Arial Narrow"/>
                <a:sym typeface="Arial Narrow"/>
              </a:rPr>
              <a:t>.</a:t>
            </a:r>
            <a:endParaRPr sz="1800" b="1" i="0" u="none" strike="noStrike" cap="none">
              <a:solidFill>
                <a:srgbClr val="000000"/>
              </a:solidFill>
              <a:latin typeface="Arial"/>
              <a:ea typeface="Arial"/>
              <a:cs typeface="Arial"/>
              <a:sym typeface="Arial"/>
            </a:endParaRPr>
          </a:p>
        </p:txBody>
      </p:sp>
      <p:pic>
        <p:nvPicPr>
          <p:cNvPr id="564" name="Google Shape;564;p73" descr="Une image contenant noir, obscurité&#10;&#10;Description générée automatiquement"/>
          <p:cNvPicPr preferRelativeResize="0"/>
          <p:nvPr/>
        </p:nvPicPr>
        <p:blipFill rotWithShape="1">
          <a:blip r:embed="rId4">
            <a:alphaModFix/>
          </a:blip>
          <a:srcRect/>
          <a:stretch/>
        </p:blipFill>
        <p:spPr>
          <a:xfrm>
            <a:off x="6910193" y="5762356"/>
            <a:ext cx="697282" cy="697282"/>
          </a:xfrm>
          <a:prstGeom prst="rect">
            <a:avLst/>
          </a:prstGeom>
          <a:noFill/>
          <a:ln>
            <a:noFill/>
          </a:ln>
        </p:spPr>
      </p:pic>
      <p:sp>
        <p:nvSpPr>
          <p:cNvPr id="565" name="Google Shape;565;p73"/>
          <p:cNvSpPr txBox="1"/>
          <p:nvPr/>
        </p:nvSpPr>
        <p:spPr>
          <a:xfrm>
            <a:off x="762714" y="1936314"/>
            <a:ext cx="2056363" cy="615523"/>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6000"/>
              <a:buFont typeface="Arial"/>
              <a:buNone/>
            </a:pPr>
            <a:r>
              <a:rPr lang="fr-FR" sz="2800" b="1" i="0" u="none" strike="noStrike" cap="none">
                <a:solidFill>
                  <a:schemeClr val="dk2"/>
                </a:solidFill>
                <a:latin typeface="Bebas Neue"/>
                <a:ea typeface="Bebas Neue"/>
                <a:cs typeface="Bebas Neue"/>
                <a:sym typeface="Bebas Neue"/>
              </a:rPr>
              <a:t>GROUPE 1</a:t>
            </a:r>
            <a:endParaRPr sz="2800" b="0" i="0" u="none" strike="noStrike" cap="none">
              <a:solidFill>
                <a:schemeClr val="dk2"/>
              </a:solidFill>
              <a:latin typeface="Bebas Neue"/>
              <a:ea typeface="Bebas Neue"/>
              <a:cs typeface="Bebas Neue"/>
              <a:sym typeface="Bebas Neue"/>
            </a:endParaRPr>
          </a:p>
        </p:txBody>
      </p:sp>
      <p:sp>
        <p:nvSpPr>
          <p:cNvPr id="566" name="Google Shape;566;p73"/>
          <p:cNvSpPr txBox="1"/>
          <p:nvPr/>
        </p:nvSpPr>
        <p:spPr>
          <a:xfrm>
            <a:off x="6247721" y="1936314"/>
            <a:ext cx="2056363" cy="615523"/>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6000"/>
              <a:buFont typeface="Arial"/>
              <a:buNone/>
            </a:pPr>
            <a:r>
              <a:rPr lang="fr-FR" sz="2800" b="1" i="0" u="none" strike="noStrike" cap="none">
                <a:solidFill>
                  <a:schemeClr val="dk2"/>
                </a:solidFill>
                <a:latin typeface="Bebas Neue"/>
                <a:ea typeface="Bebas Neue"/>
                <a:cs typeface="Bebas Neue"/>
                <a:sym typeface="Bebas Neue"/>
              </a:rPr>
              <a:t>GROUPE 3</a:t>
            </a:r>
            <a:endParaRPr sz="2800" b="0" i="0" u="none" strike="noStrike" cap="none">
              <a:solidFill>
                <a:schemeClr val="dk2"/>
              </a:solidFill>
              <a:latin typeface="Bebas Neue"/>
              <a:ea typeface="Bebas Neue"/>
              <a:cs typeface="Bebas Neue"/>
              <a:sym typeface="Bebas Neue"/>
            </a:endParaRPr>
          </a:p>
        </p:txBody>
      </p:sp>
      <p:sp>
        <p:nvSpPr>
          <p:cNvPr id="567" name="Google Shape;567;p73"/>
          <p:cNvSpPr/>
          <p:nvPr/>
        </p:nvSpPr>
        <p:spPr>
          <a:xfrm>
            <a:off x="466421" y="2734330"/>
            <a:ext cx="2559666" cy="2161296"/>
          </a:xfrm>
          <a:prstGeom prst="rect">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fr-FR" sz="1400" b="0" i="0" u="none" strike="noStrike" cap="none">
                <a:solidFill>
                  <a:schemeClr val="lt1"/>
                </a:solidFill>
                <a:latin typeface="Arial"/>
                <a:ea typeface="Arial"/>
                <a:cs typeface="Arial"/>
                <a:sym typeface="Arial"/>
              </a:rPr>
              <a:t>PHASE DE PRÉPARATION </a:t>
            </a:r>
            <a:endParaRPr sz="1400" b="0" i="0" u="none" strike="noStrike" cap="none">
              <a:solidFill>
                <a:schemeClr val="lt1"/>
              </a:solidFill>
              <a:latin typeface="Arial"/>
              <a:ea typeface="Arial"/>
              <a:cs typeface="Arial"/>
              <a:sym typeface="Arial"/>
            </a:endParaRPr>
          </a:p>
        </p:txBody>
      </p:sp>
      <p:sp>
        <p:nvSpPr>
          <p:cNvPr id="568" name="Google Shape;568;p73"/>
          <p:cNvSpPr/>
          <p:nvPr/>
        </p:nvSpPr>
        <p:spPr>
          <a:xfrm>
            <a:off x="3188577" y="2738460"/>
            <a:ext cx="2559666" cy="2161296"/>
          </a:xfrm>
          <a:prstGeom prst="rect">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fr-FR" sz="1400" b="0" i="0" u="none" strike="noStrike" cap="none">
                <a:solidFill>
                  <a:schemeClr val="lt1"/>
                </a:solidFill>
                <a:latin typeface="Arial"/>
                <a:ea typeface="Arial"/>
                <a:cs typeface="Arial"/>
                <a:sym typeface="Arial"/>
              </a:rPr>
              <a:t>PHASE D'EXÉCUTION</a:t>
            </a:r>
            <a:endParaRPr sz="1400" b="0" i="0" u="none" strike="noStrike" cap="none">
              <a:solidFill>
                <a:schemeClr val="lt1"/>
              </a:solidFill>
              <a:latin typeface="Arial"/>
              <a:ea typeface="Arial"/>
              <a:cs typeface="Arial"/>
              <a:sym typeface="Arial"/>
            </a:endParaRPr>
          </a:p>
        </p:txBody>
      </p:sp>
      <p:sp>
        <p:nvSpPr>
          <p:cNvPr id="569" name="Google Shape;569;p73"/>
          <p:cNvSpPr/>
          <p:nvPr/>
        </p:nvSpPr>
        <p:spPr>
          <a:xfrm>
            <a:off x="5910733" y="2738460"/>
            <a:ext cx="2559666" cy="2161296"/>
          </a:xfrm>
          <a:prstGeom prst="rect">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fr-FR" sz="1400" b="0" i="0" u="none" strike="noStrike" cap="none">
                <a:solidFill>
                  <a:schemeClr val="lt1"/>
                </a:solidFill>
                <a:latin typeface="Arial"/>
                <a:ea typeface="Arial"/>
                <a:cs typeface="Arial"/>
                <a:sym typeface="Arial"/>
              </a:rPr>
              <a:t>PHASE DE FIN DE TRANSITION</a:t>
            </a:r>
            <a:endParaRPr sz="1400" b="0" i="0" u="none" strike="noStrike" cap="none">
              <a:solidFill>
                <a:schemeClr val="lt1"/>
              </a:solidFill>
              <a:latin typeface="Arial"/>
              <a:ea typeface="Arial"/>
              <a:cs typeface="Arial"/>
              <a:sym typeface="Arial"/>
            </a:endParaRPr>
          </a:p>
        </p:txBody>
      </p:sp>
      <p:sp>
        <p:nvSpPr>
          <p:cNvPr id="570" name="Google Shape;570;p73"/>
          <p:cNvSpPr txBox="1"/>
          <p:nvPr/>
        </p:nvSpPr>
        <p:spPr>
          <a:xfrm>
            <a:off x="3437528" y="1936313"/>
            <a:ext cx="2056363" cy="615523"/>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6000"/>
              <a:buFont typeface="Arial"/>
              <a:buNone/>
            </a:pPr>
            <a:r>
              <a:rPr lang="fr-FR" sz="2800" b="1" i="0" u="none" strike="noStrike" cap="none">
                <a:solidFill>
                  <a:schemeClr val="dk2"/>
                </a:solidFill>
                <a:latin typeface="Bebas Neue"/>
                <a:ea typeface="Bebas Neue"/>
                <a:cs typeface="Bebas Neue"/>
                <a:sym typeface="Bebas Neue"/>
              </a:rPr>
              <a:t>GROUPE 2</a:t>
            </a:r>
            <a:endParaRPr sz="2800" b="0" i="0" u="none" strike="noStrike" cap="none">
              <a:solidFill>
                <a:schemeClr val="dk2"/>
              </a:solidFill>
              <a:latin typeface="Bebas Neue"/>
              <a:ea typeface="Bebas Neue"/>
              <a:cs typeface="Bebas Neue"/>
              <a:sym typeface="Bebas Neue"/>
            </a:endParaRPr>
          </a:p>
        </p:txBody>
      </p:sp>
      <p:sp>
        <p:nvSpPr>
          <p:cNvPr id="571" name="Google Shape;571;p73"/>
          <p:cNvSpPr txBox="1"/>
          <p:nvPr/>
        </p:nvSpPr>
        <p:spPr>
          <a:xfrm>
            <a:off x="445412" y="5253624"/>
            <a:ext cx="3802998" cy="1477297"/>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6000"/>
              <a:buFont typeface="Arial"/>
              <a:buNone/>
            </a:pPr>
            <a:r>
              <a:rPr lang="fr-FR" sz="2800" b="1" i="0" u="none" strike="noStrike" cap="none">
                <a:solidFill>
                  <a:schemeClr val="dk2"/>
                </a:solidFill>
                <a:latin typeface="Bebas Neue"/>
                <a:ea typeface="Bebas Neue"/>
                <a:cs typeface="Bebas Neue"/>
                <a:sym typeface="Bebas Neue"/>
              </a:rPr>
              <a:t>EN GROUPE, LISTEZ LES ACTIVITÉS ET LES OUTILS POUR CHAQUE ÉTAPE</a:t>
            </a:r>
            <a:endParaRPr sz="2800" b="0" i="0" u="none" strike="noStrike" cap="none">
              <a:solidFill>
                <a:schemeClr val="dk2"/>
              </a:solidFill>
              <a:latin typeface="Bebas Neue"/>
              <a:ea typeface="Bebas Neue"/>
              <a:cs typeface="Bebas Neue"/>
              <a:sym typeface="Bebas Neue"/>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75"/>
        <p:cNvGrpSpPr/>
        <p:nvPr/>
      </p:nvGrpSpPr>
      <p:grpSpPr>
        <a:xfrm>
          <a:off x="0" y="0"/>
          <a:ext cx="0" cy="0"/>
          <a:chOff x="0" y="0"/>
          <a:chExt cx="0" cy="0"/>
        </a:xfrm>
      </p:grpSpPr>
      <p:grpSp>
        <p:nvGrpSpPr>
          <p:cNvPr id="576" name="Google Shape;576;p74"/>
          <p:cNvGrpSpPr/>
          <p:nvPr/>
        </p:nvGrpSpPr>
        <p:grpSpPr>
          <a:xfrm>
            <a:off x="3586027" y="1527507"/>
            <a:ext cx="542544" cy="1087449"/>
            <a:chOff x="0" y="-38100"/>
            <a:chExt cx="600180" cy="1093612"/>
          </a:xfrm>
        </p:grpSpPr>
        <p:sp>
          <p:nvSpPr>
            <p:cNvPr id="577" name="Google Shape;577;p74"/>
            <p:cNvSpPr/>
            <p:nvPr/>
          </p:nvSpPr>
          <p:spPr>
            <a:xfrm>
              <a:off x="0" y="0"/>
              <a:ext cx="600180" cy="1055512"/>
            </a:xfrm>
            <a:custGeom>
              <a:avLst/>
              <a:gdLst/>
              <a:ahLst/>
              <a:cxnLst/>
              <a:rect l="l" t="t" r="r" b="b"/>
              <a:pathLst>
                <a:path w="600180" h="1055512" extrusionOk="0">
                  <a:moveTo>
                    <a:pt x="300090" y="1055512"/>
                  </a:moveTo>
                  <a:lnTo>
                    <a:pt x="0" y="649112"/>
                  </a:lnTo>
                  <a:lnTo>
                    <a:pt x="203200" y="649112"/>
                  </a:lnTo>
                  <a:lnTo>
                    <a:pt x="203200" y="0"/>
                  </a:lnTo>
                  <a:lnTo>
                    <a:pt x="396980" y="0"/>
                  </a:lnTo>
                  <a:lnTo>
                    <a:pt x="396980" y="649112"/>
                  </a:lnTo>
                  <a:lnTo>
                    <a:pt x="600180" y="649112"/>
                  </a:lnTo>
                  <a:lnTo>
                    <a:pt x="300090" y="1055512"/>
                  </a:lnTo>
                  <a:close/>
                </a:path>
              </a:pathLst>
            </a:custGeom>
            <a:solidFill>
              <a:srgbClr val="CA4F1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rgbClr val="000000"/>
                </a:solidFill>
                <a:latin typeface="Arial"/>
                <a:ea typeface="Arial"/>
                <a:cs typeface="Arial"/>
                <a:sym typeface="Arial"/>
              </a:endParaRPr>
            </a:p>
          </p:txBody>
        </p:sp>
        <p:sp>
          <p:nvSpPr>
            <p:cNvPr id="578" name="Google Shape;578;p74"/>
            <p:cNvSpPr txBox="1"/>
            <p:nvPr/>
          </p:nvSpPr>
          <p:spPr>
            <a:xfrm>
              <a:off x="203200" y="-38100"/>
              <a:ext cx="193780" cy="992012"/>
            </a:xfrm>
            <a:prstGeom prst="rect">
              <a:avLst/>
            </a:prstGeom>
            <a:noFill/>
            <a:ln>
              <a:noFill/>
            </a:ln>
          </p:spPr>
          <p:txBody>
            <a:bodyPr spcFirstLastPara="1" wrap="square" lIns="25400" tIns="25400" rIns="25400" bIns="25400" anchor="ctr" anchorCtr="0">
              <a:noAutofit/>
            </a:bodyPr>
            <a:lstStyle/>
            <a:p>
              <a:pPr marL="0" marR="0" lvl="0" indent="0" algn="ctr" rtl="0">
                <a:lnSpc>
                  <a:spcPct val="190000"/>
                </a:lnSpc>
                <a:spcBef>
                  <a:spcPts val="0"/>
                </a:spcBef>
                <a:spcAft>
                  <a:spcPts val="0"/>
                </a:spcAft>
                <a:buClr>
                  <a:srgbClr val="000000"/>
                </a:buClr>
                <a:buSzPts val="700"/>
                <a:buFont typeface="Arial"/>
                <a:buNone/>
              </a:pPr>
              <a:endParaRPr sz="700" b="0" i="0" u="none" strike="noStrike" cap="none">
                <a:solidFill>
                  <a:srgbClr val="000000"/>
                </a:solidFill>
                <a:latin typeface="Arial"/>
                <a:ea typeface="Arial"/>
                <a:cs typeface="Arial"/>
                <a:sym typeface="Arial"/>
              </a:endParaRPr>
            </a:p>
          </p:txBody>
        </p:sp>
      </p:grpSp>
      <p:grpSp>
        <p:nvGrpSpPr>
          <p:cNvPr id="579" name="Google Shape;579;p74"/>
          <p:cNvGrpSpPr/>
          <p:nvPr/>
        </p:nvGrpSpPr>
        <p:grpSpPr>
          <a:xfrm>
            <a:off x="2941788" y="1414391"/>
            <a:ext cx="1831023" cy="735384"/>
            <a:chOff x="0" y="-57150"/>
            <a:chExt cx="1060938" cy="387363"/>
          </a:xfrm>
        </p:grpSpPr>
        <p:sp>
          <p:nvSpPr>
            <p:cNvPr id="580" name="Google Shape;580;p74"/>
            <p:cNvSpPr/>
            <p:nvPr/>
          </p:nvSpPr>
          <p:spPr>
            <a:xfrm>
              <a:off x="0" y="0"/>
              <a:ext cx="1060938" cy="330213"/>
            </a:xfrm>
            <a:custGeom>
              <a:avLst/>
              <a:gdLst/>
              <a:ahLst/>
              <a:cxnLst/>
              <a:rect l="l" t="t" r="r" b="b"/>
              <a:pathLst>
                <a:path w="1060938" h="330213" extrusionOk="0">
                  <a:moveTo>
                    <a:pt x="0" y="0"/>
                  </a:moveTo>
                  <a:lnTo>
                    <a:pt x="1060938" y="0"/>
                  </a:lnTo>
                  <a:lnTo>
                    <a:pt x="1060938" y="330213"/>
                  </a:lnTo>
                  <a:lnTo>
                    <a:pt x="0" y="330213"/>
                  </a:lnTo>
                  <a:close/>
                </a:path>
              </a:pathLst>
            </a:custGeom>
            <a:solidFill>
              <a:srgbClr val="CA4F1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rgbClr val="000000"/>
                </a:solidFill>
                <a:latin typeface="Arial"/>
                <a:ea typeface="Arial"/>
                <a:cs typeface="Arial"/>
                <a:sym typeface="Arial"/>
              </a:endParaRPr>
            </a:p>
          </p:txBody>
        </p:sp>
        <p:sp>
          <p:nvSpPr>
            <p:cNvPr id="581" name="Google Shape;581;p74"/>
            <p:cNvSpPr txBox="1"/>
            <p:nvPr/>
          </p:nvSpPr>
          <p:spPr>
            <a:xfrm>
              <a:off x="0" y="-57150"/>
              <a:ext cx="1060938" cy="387363"/>
            </a:xfrm>
            <a:prstGeom prst="rect">
              <a:avLst/>
            </a:prstGeom>
            <a:noFill/>
            <a:ln>
              <a:noFill/>
            </a:ln>
          </p:spPr>
          <p:txBody>
            <a:bodyPr spcFirstLastPara="1" wrap="square" lIns="25400" tIns="25400" rIns="25400" bIns="25400" anchor="ctr" anchorCtr="0">
              <a:noAutofit/>
            </a:bodyPr>
            <a:lstStyle/>
            <a:p>
              <a:pPr marL="0" marR="0" lvl="0" indent="0" algn="ctr" rtl="0">
                <a:lnSpc>
                  <a:spcPct val="140000"/>
                </a:lnSpc>
                <a:spcBef>
                  <a:spcPts val="0"/>
                </a:spcBef>
                <a:spcAft>
                  <a:spcPts val="0"/>
                </a:spcAft>
                <a:buClr>
                  <a:srgbClr val="000000"/>
                </a:buClr>
                <a:buSzPts val="1350"/>
                <a:buFont typeface="Arial"/>
                <a:buNone/>
              </a:pPr>
              <a:r>
                <a:rPr lang="fr-FR" sz="1350" b="1" i="0" u="none" strike="noStrike" cap="none">
                  <a:solidFill>
                    <a:srgbClr val="FFFFFF"/>
                  </a:solidFill>
                  <a:latin typeface="Open Sans"/>
                  <a:ea typeface="Open Sans"/>
                  <a:cs typeface="Open Sans"/>
                  <a:sym typeface="Open Sans"/>
                </a:rPr>
                <a:t>ELABORATION </a:t>
              </a:r>
              <a:endParaRPr sz="1400" b="0" i="0" u="none" strike="noStrike" cap="none">
                <a:solidFill>
                  <a:srgbClr val="000000"/>
                </a:solidFill>
                <a:latin typeface="Arial"/>
                <a:ea typeface="Arial"/>
                <a:cs typeface="Arial"/>
                <a:sym typeface="Arial"/>
              </a:endParaRPr>
            </a:p>
          </p:txBody>
        </p:sp>
      </p:grpSp>
      <p:grpSp>
        <p:nvGrpSpPr>
          <p:cNvPr id="582" name="Google Shape;582;p74"/>
          <p:cNvGrpSpPr/>
          <p:nvPr/>
        </p:nvGrpSpPr>
        <p:grpSpPr>
          <a:xfrm>
            <a:off x="5838204" y="5361012"/>
            <a:ext cx="925199" cy="922308"/>
            <a:chOff x="0" y="-38100"/>
            <a:chExt cx="812800" cy="736600"/>
          </a:xfrm>
        </p:grpSpPr>
        <p:sp>
          <p:nvSpPr>
            <p:cNvPr id="583" name="Google Shape;583;p74"/>
            <p:cNvSpPr/>
            <p:nvPr/>
          </p:nvSpPr>
          <p:spPr>
            <a:xfrm>
              <a:off x="0" y="0"/>
              <a:ext cx="812800" cy="698500"/>
            </a:xfrm>
            <a:custGeom>
              <a:avLst/>
              <a:gdLst/>
              <a:ahLst/>
              <a:cxnLst/>
              <a:rect l="l" t="t" r="r" b="b"/>
              <a:pathLst>
                <a:path w="812800" h="698500" extrusionOk="0">
                  <a:moveTo>
                    <a:pt x="812800" y="349250"/>
                  </a:moveTo>
                  <a:lnTo>
                    <a:pt x="609600" y="698500"/>
                  </a:lnTo>
                  <a:lnTo>
                    <a:pt x="203200" y="698500"/>
                  </a:lnTo>
                  <a:lnTo>
                    <a:pt x="0" y="349250"/>
                  </a:lnTo>
                  <a:lnTo>
                    <a:pt x="203200" y="0"/>
                  </a:lnTo>
                  <a:lnTo>
                    <a:pt x="609600" y="0"/>
                  </a:lnTo>
                  <a:lnTo>
                    <a:pt x="812800" y="349250"/>
                  </a:lnTo>
                  <a:close/>
                </a:path>
              </a:pathLst>
            </a:custGeom>
            <a:solidFill>
              <a:srgbClr val="2E2E7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rgbClr val="000000"/>
                </a:solidFill>
                <a:latin typeface="Arial"/>
                <a:ea typeface="Arial"/>
                <a:cs typeface="Arial"/>
                <a:sym typeface="Arial"/>
              </a:endParaRPr>
            </a:p>
          </p:txBody>
        </p:sp>
        <p:sp>
          <p:nvSpPr>
            <p:cNvPr id="584" name="Google Shape;584;p74"/>
            <p:cNvSpPr txBox="1"/>
            <p:nvPr/>
          </p:nvSpPr>
          <p:spPr>
            <a:xfrm>
              <a:off x="114300" y="-38100"/>
              <a:ext cx="584200" cy="736600"/>
            </a:xfrm>
            <a:prstGeom prst="rect">
              <a:avLst/>
            </a:prstGeom>
            <a:noFill/>
            <a:ln>
              <a:noFill/>
            </a:ln>
          </p:spPr>
          <p:txBody>
            <a:bodyPr spcFirstLastPara="1" wrap="square" lIns="25400" tIns="25400" rIns="25400" bIns="25400" anchor="ctr" anchorCtr="0">
              <a:noAutofit/>
            </a:bodyPr>
            <a:lstStyle/>
            <a:p>
              <a:pPr marL="0" marR="0" lvl="0" indent="0" algn="ctr" rtl="0">
                <a:lnSpc>
                  <a:spcPct val="140147"/>
                </a:lnSpc>
                <a:spcBef>
                  <a:spcPts val="0"/>
                </a:spcBef>
                <a:spcAft>
                  <a:spcPts val="0"/>
                </a:spcAft>
                <a:buClr>
                  <a:srgbClr val="000000"/>
                </a:buClr>
                <a:buSzPts val="949"/>
                <a:buFont typeface="Arial"/>
                <a:buNone/>
              </a:pPr>
              <a:r>
                <a:rPr lang="fr-FR" sz="949" b="1" i="0" u="none" strike="noStrike" cap="none">
                  <a:solidFill>
                    <a:srgbClr val="FFFFFF"/>
                  </a:solidFill>
                  <a:latin typeface="Open Sans"/>
                  <a:ea typeface="Open Sans"/>
                  <a:cs typeface="Open Sans"/>
                  <a:sym typeface="Open Sans"/>
                </a:rPr>
                <a:t>BUDGET S&amp;E</a:t>
              </a:r>
              <a:endParaRPr sz="1400" b="0" i="0" u="none" strike="noStrike" cap="none">
                <a:solidFill>
                  <a:srgbClr val="000000"/>
                </a:solidFill>
                <a:latin typeface="Arial"/>
                <a:ea typeface="Arial"/>
                <a:cs typeface="Arial"/>
                <a:sym typeface="Arial"/>
              </a:endParaRPr>
            </a:p>
          </p:txBody>
        </p:sp>
      </p:grpSp>
      <p:grpSp>
        <p:nvGrpSpPr>
          <p:cNvPr id="585" name="Google Shape;585;p74"/>
          <p:cNvGrpSpPr/>
          <p:nvPr/>
        </p:nvGrpSpPr>
        <p:grpSpPr>
          <a:xfrm>
            <a:off x="5838204" y="4376247"/>
            <a:ext cx="925199" cy="922308"/>
            <a:chOff x="0" y="-38100"/>
            <a:chExt cx="812800" cy="736600"/>
          </a:xfrm>
        </p:grpSpPr>
        <p:sp>
          <p:nvSpPr>
            <p:cNvPr id="586" name="Google Shape;586;p74"/>
            <p:cNvSpPr/>
            <p:nvPr/>
          </p:nvSpPr>
          <p:spPr>
            <a:xfrm>
              <a:off x="0" y="0"/>
              <a:ext cx="812800" cy="698500"/>
            </a:xfrm>
            <a:custGeom>
              <a:avLst/>
              <a:gdLst/>
              <a:ahLst/>
              <a:cxnLst/>
              <a:rect l="l" t="t" r="r" b="b"/>
              <a:pathLst>
                <a:path w="812800" h="698500" extrusionOk="0">
                  <a:moveTo>
                    <a:pt x="812800" y="349250"/>
                  </a:moveTo>
                  <a:lnTo>
                    <a:pt x="609600" y="698500"/>
                  </a:lnTo>
                  <a:lnTo>
                    <a:pt x="203200" y="698500"/>
                  </a:lnTo>
                  <a:lnTo>
                    <a:pt x="0" y="349250"/>
                  </a:lnTo>
                  <a:lnTo>
                    <a:pt x="203200" y="0"/>
                  </a:lnTo>
                  <a:lnTo>
                    <a:pt x="609600" y="0"/>
                  </a:lnTo>
                  <a:lnTo>
                    <a:pt x="812800" y="349250"/>
                  </a:lnTo>
                  <a:close/>
                </a:path>
              </a:pathLst>
            </a:custGeom>
            <a:solidFill>
              <a:srgbClr val="2E2E7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rgbClr val="000000"/>
                </a:solidFill>
                <a:latin typeface="Arial"/>
                <a:ea typeface="Arial"/>
                <a:cs typeface="Arial"/>
                <a:sym typeface="Arial"/>
              </a:endParaRPr>
            </a:p>
          </p:txBody>
        </p:sp>
        <p:sp>
          <p:nvSpPr>
            <p:cNvPr id="587" name="Google Shape;587;p74"/>
            <p:cNvSpPr txBox="1"/>
            <p:nvPr/>
          </p:nvSpPr>
          <p:spPr>
            <a:xfrm>
              <a:off x="114300" y="-38100"/>
              <a:ext cx="584200" cy="736600"/>
            </a:xfrm>
            <a:prstGeom prst="rect">
              <a:avLst/>
            </a:prstGeom>
            <a:noFill/>
            <a:ln>
              <a:noFill/>
            </a:ln>
          </p:spPr>
          <p:txBody>
            <a:bodyPr spcFirstLastPara="1" wrap="square" lIns="25400" tIns="25400" rIns="25400" bIns="25400" anchor="ctr" anchorCtr="0">
              <a:noAutofit/>
            </a:bodyPr>
            <a:lstStyle/>
            <a:p>
              <a:pPr marL="0" marR="0" lvl="0" indent="0" algn="ctr" rtl="0">
                <a:lnSpc>
                  <a:spcPct val="140147"/>
                </a:lnSpc>
                <a:spcBef>
                  <a:spcPts val="0"/>
                </a:spcBef>
                <a:spcAft>
                  <a:spcPts val="0"/>
                </a:spcAft>
                <a:buClr>
                  <a:srgbClr val="000000"/>
                </a:buClr>
                <a:buSzPts val="949"/>
                <a:buFont typeface="Arial"/>
                <a:buNone/>
              </a:pPr>
              <a:r>
                <a:rPr lang="fr-FR" sz="949" b="1" i="0" u="none" strike="noStrike" cap="none">
                  <a:solidFill>
                    <a:srgbClr val="FFFFFF"/>
                  </a:solidFill>
                  <a:latin typeface="Open Sans"/>
                  <a:ea typeface="Open Sans"/>
                  <a:cs typeface="Open Sans"/>
                  <a:sym typeface="Open Sans"/>
                </a:rPr>
                <a:t>TRAME PLAN S&amp;E</a:t>
              </a:r>
              <a:endParaRPr sz="1400" b="0" i="0" u="none" strike="noStrike" cap="none">
                <a:solidFill>
                  <a:srgbClr val="000000"/>
                </a:solidFill>
                <a:latin typeface="Arial"/>
                <a:ea typeface="Arial"/>
                <a:cs typeface="Arial"/>
                <a:sym typeface="Arial"/>
              </a:endParaRPr>
            </a:p>
          </p:txBody>
        </p:sp>
      </p:grpSp>
      <p:grpSp>
        <p:nvGrpSpPr>
          <p:cNvPr id="588" name="Google Shape;588;p74"/>
          <p:cNvGrpSpPr/>
          <p:nvPr/>
        </p:nvGrpSpPr>
        <p:grpSpPr>
          <a:xfrm>
            <a:off x="2941788" y="2542626"/>
            <a:ext cx="1831023" cy="699218"/>
            <a:chOff x="0" y="-38100"/>
            <a:chExt cx="1060938" cy="368313"/>
          </a:xfrm>
        </p:grpSpPr>
        <p:sp>
          <p:nvSpPr>
            <p:cNvPr id="589" name="Google Shape;589;p74"/>
            <p:cNvSpPr/>
            <p:nvPr/>
          </p:nvSpPr>
          <p:spPr>
            <a:xfrm>
              <a:off x="0" y="0"/>
              <a:ext cx="1060938" cy="330213"/>
            </a:xfrm>
            <a:custGeom>
              <a:avLst/>
              <a:gdLst/>
              <a:ahLst/>
              <a:cxnLst/>
              <a:rect l="l" t="t" r="r" b="b"/>
              <a:pathLst>
                <a:path w="1060938" h="330213" extrusionOk="0">
                  <a:moveTo>
                    <a:pt x="0" y="0"/>
                  </a:moveTo>
                  <a:lnTo>
                    <a:pt x="1060938" y="0"/>
                  </a:lnTo>
                  <a:lnTo>
                    <a:pt x="1060938" y="330213"/>
                  </a:lnTo>
                  <a:lnTo>
                    <a:pt x="0" y="330213"/>
                  </a:lnTo>
                  <a:close/>
                </a:path>
              </a:pathLst>
            </a:custGeom>
            <a:solidFill>
              <a:srgbClr val="CFC7B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rgbClr val="000000"/>
                </a:solidFill>
                <a:latin typeface="Arial"/>
                <a:ea typeface="Arial"/>
                <a:cs typeface="Arial"/>
                <a:sym typeface="Arial"/>
              </a:endParaRPr>
            </a:p>
          </p:txBody>
        </p:sp>
        <p:sp>
          <p:nvSpPr>
            <p:cNvPr id="590" name="Google Shape;590;p74"/>
            <p:cNvSpPr txBox="1"/>
            <p:nvPr/>
          </p:nvSpPr>
          <p:spPr>
            <a:xfrm>
              <a:off x="0" y="-38100"/>
              <a:ext cx="1060938" cy="368313"/>
            </a:xfrm>
            <a:prstGeom prst="rect">
              <a:avLst/>
            </a:prstGeom>
            <a:noFill/>
            <a:ln>
              <a:noFill/>
            </a:ln>
          </p:spPr>
          <p:txBody>
            <a:bodyPr spcFirstLastPara="1" wrap="square" lIns="25400" tIns="25400" rIns="25400" bIns="25400" anchor="ctr" anchorCtr="0">
              <a:noAutofit/>
            </a:bodyPr>
            <a:lstStyle/>
            <a:p>
              <a:pPr marL="0" marR="0" lvl="0" indent="0" algn="ctr" rtl="0">
                <a:lnSpc>
                  <a:spcPct val="140000"/>
                </a:lnSpc>
                <a:spcBef>
                  <a:spcPts val="0"/>
                </a:spcBef>
                <a:spcAft>
                  <a:spcPts val="0"/>
                </a:spcAft>
                <a:buClr>
                  <a:srgbClr val="000000"/>
                </a:buClr>
                <a:buSzPts val="1100"/>
                <a:buFont typeface="Arial"/>
                <a:buNone/>
              </a:pPr>
              <a:r>
                <a:rPr lang="fr-FR" sz="1100" b="1" i="0" u="none" strike="noStrike" cap="none">
                  <a:solidFill>
                    <a:srgbClr val="2B2B72"/>
                  </a:solidFill>
                  <a:latin typeface="Open Sans"/>
                  <a:ea typeface="Open Sans"/>
                  <a:cs typeface="Open Sans"/>
                  <a:sym typeface="Open Sans"/>
                </a:rPr>
                <a:t>EVALUATION ET ANALYSE </a:t>
              </a:r>
              <a:endParaRPr sz="1400" b="0" i="0" u="none" strike="noStrike" cap="none">
                <a:solidFill>
                  <a:srgbClr val="000000"/>
                </a:solidFill>
                <a:latin typeface="Arial"/>
                <a:ea typeface="Arial"/>
                <a:cs typeface="Arial"/>
                <a:sym typeface="Arial"/>
              </a:endParaRPr>
            </a:p>
            <a:p>
              <a:pPr marL="0" marR="0" lvl="0" indent="0" algn="ctr" rtl="0">
                <a:lnSpc>
                  <a:spcPct val="140000"/>
                </a:lnSpc>
                <a:spcBef>
                  <a:spcPts val="0"/>
                </a:spcBef>
                <a:spcAft>
                  <a:spcPts val="0"/>
                </a:spcAft>
                <a:buClr>
                  <a:srgbClr val="000000"/>
                </a:buClr>
                <a:buSzPts val="1100"/>
                <a:buFont typeface="Arial"/>
                <a:buNone/>
              </a:pPr>
              <a:r>
                <a:rPr lang="fr-FR" sz="1100" b="1" i="0" u="none" strike="noStrike" cap="none">
                  <a:solidFill>
                    <a:srgbClr val="2B2B72"/>
                  </a:solidFill>
                  <a:latin typeface="Open Sans"/>
                  <a:ea typeface="Open Sans"/>
                  <a:cs typeface="Open Sans"/>
                  <a:sym typeface="Open Sans"/>
                </a:rPr>
                <a:t>DES BESOINS</a:t>
              </a:r>
              <a:endParaRPr sz="1400" b="0" i="0" u="none" strike="noStrike" cap="none">
                <a:solidFill>
                  <a:srgbClr val="000000"/>
                </a:solidFill>
                <a:latin typeface="Arial"/>
                <a:ea typeface="Arial"/>
                <a:cs typeface="Arial"/>
                <a:sym typeface="Arial"/>
              </a:endParaRPr>
            </a:p>
          </p:txBody>
        </p:sp>
      </p:grpSp>
      <p:grpSp>
        <p:nvGrpSpPr>
          <p:cNvPr id="591" name="Google Shape;591;p74"/>
          <p:cNvGrpSpPr/>
          <p:nvPr/>
        </p:nvGrpSpPr>
        <p:grpSpPr>
          <a:xfrm>
            <a:off x="2941788" y="3526701"/>
            <a:ext cx="1831023" cy="699218"/>
            <a:chOff x="0" y="-38100"/>
            <a:chExt cx="1060938" cy="368313"/>
          </a:xfrm>
        </p:grpSpPr>
        <p:sp>
          <p:nvSpPr>
            <p:cNvPr id="592" name="Google Shape;592;p74"/>
            <p:cNvSpPr/>
            <p:nvPr/>
          </p:nvSpPr>
          <p:spPr>
            <a:xfrm>
              <a:off x="0" y="0"/>
              <a:ext cx="1060938" cy="330213"/>
            </a:xfrm>
            <a:custGeom>
              <a:avLst/>
              <a:gdLst/>
              <a:ahLst/>
              <a:cxnLst/>
              <a:rect l="l" t="t" r="r" b="b"/>
              <a:pathLst>
                <a:path w="1060938" h="330213" extrusionOk="0">
                  <a:moveTo>
                    <a:pt x="0" y="0"/>
                  </a:moveTo>
                  <a:lnTo>
                    <a:pt x="1060938" y="0"/>
                  </a:lnTo>
                  <a:lnTo>
                    <a:pt x="1060938" y="330213"/>
                  </a:lnTo>
                  <a:lnTo>
                    <a:pt x="0" y="330213"/>
                  </a:lnTo>
                  <a:close/>
                </a:path>
              </a:pathLst>
            </a:custGeom>
            <a:solidFill>
              <a:srgbClr val="CFC7B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rgbClr val="000000"/>
                </a:solidFill>
                <a:latin typeface="Arial"/>
                <a:ea typeface="Arial"/>
                <a:cs typeface="Arial"/>
                <a:sym typeface="Arial"/>
              </a:endParaRPr>
            </a:p>
          </p:txBody>
        </p:sp>
        <p:sp>
          <p:nvSpPr>
            <p:cNvPr id="593" name="Google Shape;593;p74"/>
            <p:cNvSpPr txBox="1"/>
            <p:nvPr/>
          </p:nvSpPr>
          <p:spPr>
            <a:xfrm>
              <a:off x="0" y="-38100"/>
              <a:ext cx="1060938" cy="368313"/>
            </a:xfrm>
            <a:prstGeom prst="rect">
              <a:avLst/>
            </a:prstGeom>
            <a:noFill/>
            <a:ln>
              <a:noFill/>
            </a:ln>
          </p:spPr>
          <p:txBody>
            <a:bodyPr spcFirstLastPara="1" wrap="square" lIns="25400" tIns="25400" rIns="25400" bIns="25400" anchor="ctr" anchorCtr="0">
              <a:noAutofit/>
            </a:bodyPr>
            <a:lstStyle/>
            <a:p>
              <a:pPr marL="0" marR="0" lvl="0" indent="0" algn="ctr" rtl="0">
                <a:lnSpc>
                  <a:spcPct val="140000"/>
                </a:lnSpc>
                <a:spcBef>
                  <a:spcPts val="0"/>
                </a:spcBef>
                <a:spcAft>
                  <a:spcPts val="0"/>
                </a:spcAft>
                <a:buClr>
                  <a:srgbClr val="000000"/>
                </a:buClr>
                <a:buSzPts val="1100"/>
                <a:buFont typeface="Arial"/>
                <a:buNone/>
              </a:pPr>
              <a:r>
                <a:rPr lang="fr-FR" sz="1100" b="1" i="0" u="none" strike="noStrike" cap="none">
                  <a:solidFill>
                    <a:srgbClr val="2B2B72"/>
                  </a:solidFill>
                  <a:latin typeface="Open Sans"/>
                  <a:ea typeface="Open Sans"/>
                  <a:cs typeface="Open Sans"/>
                  <a:sym typeface="Open Sans"/>
                </a:rPr>
                <a:t>CADRE LOGIQUE / CHOIX D’INDICATEURS </a:t>
              </a:r>
              <a:endParaRPr sz="1400" b="0" i="0" u="none" strike="noStrike" cap="none">
                <a:solidFill>
                  <a:srgbClr val="000000"/>
                </a:solidFill>
                <a:latin typeface="Arial"/>
                <a:ea typeface="Arial"/>
                <a:cs typeface="Arial"/>
                <a:sym typeface="Arial"/>
              </a:endParaRPr>
            </a:p>
          </p:txBody>
        </p:sp>
      </p:grpSp>
      <p:grpSp>
        <p:nvGrpSpPr>
          <p:cNvPr id="594" name="Google Shape;594;p74"/>
          <p:cNvGrpSpPr/>
          <p:nvPr/>
        </p:nvGrpSpPr>
        <p:grpSpPr>
          <a:xfrm>
            <a:off x="2941788" y="4475480"/>
            <a:ext cx="1831023" cy="699218"/>
            <a:chOff x="0" y="-38100"/>
            <a:chExt cx="1060938" cy="368313"/>
          </a:xfrm>
        </p:grpSpPr>
        <p:sp>
          <p:nvSpPr>
            <p:cNvPr id="595" name="Google Shape;595;p74"/>
            <p:cNvSpPr/>
            <p:nvPr/>
          </p:nvSpPr>
          <p:spPr>
            <a:xfrm>
              <a:off x="0" y="0"/>
              <a:ext cx="1060938" cy="330213"/>
            </a:xfrm>
            <a:custGeom>
              <a:avLst/>
              <a:gdLst/>
              <a:ahLst/>
              <a:cxnLst/>
              <a:rect l="l" t="t" r="r" b="b"/>
              <a:pathLst>
                <a:path w="1060938" h="330213" extrusionOk="0">
                  <a:moveTo>
                    <a:pt x="0" y="0"/>
                  </a:moveTo>
                  <a:lnTo>
                    <a:pt x="1060938" y="0"/>
                  </a:lnTo>
                  <a:lnTo>
                    <a:pt x="1060938" y="330213"/>
                  </a:lnTo>
                  <a:lnTo>
                    <a:pt x="0" y="330213"/>
                  </a:lnTo>
                  <a:close/>
                </a:path>
              </a:pathLst>
            </a:custGeom>
            <a:solidFill>
              <a:srgbClr val="CFC7B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rgbClr val="000000"/>
                </a:solidFill>
                <a:latin typeface="Arial"/>
                <a:ea typeface="Arial"/>
                <a:cs typeface="Arial"/>
                <a:sym typeface="Arial"/>
              </a:endParaRPr>
            </a:p>
          </p:txBody>
        </p:sp>
        <p:sp>
          <p:nvSpPr>
            <p:cNvPr id="596" name="Google Shape;596;p74"/>
            <p:cNvSpPr txBox="1"/>
            <p:nvPr/>
          </p:nvSpPr>
          <p:spPr>
            <a:xfrm>
              <a:off x="0" y="-38100"/>
              <a:ext cx="1060938" cy="368313"/>
            </a:xfrm>
            <a:prstGeom prst="rect">
              <a:avLst/>
            </a:prstGeom>
            <a:noFill/>
            <a:ln>
              <a:noFill/>
            </a:ln>
          </p:spPr>
          <p:txBody>
            <a:bodyPr spcFirstLastPara="1" wrap="square" lIns="25400" tIns="25400" rIns="25400" bIns="25400" anchor="ctr" anchorCtr="0">
              <a:noAutofit/>
            </a:bodyPr>
            <a:lstStyle/>
            <a:p>
              <a:pPr marL="0" marR="0" lvl="0" indent="0" algn="ctr" rtl="0">
                <a:lnSpc>
                  <a:spcPct val="140000"/>
                </a:lnSpc>
                <a:spcBef>
                  <a:spcPts val="0"/>
                </a:spcBef>
                <a:spcAft>
                  <a:spcPts val="0"/>
                </a:spcAft>
                <a:buClr>
                  <a:srgbClr val="000000"/>
                </a:buClr>
                <a:buSzPts val="1100"/>
                <a:buFont typeface="Arial"/>
                <a:buNone/>
              </a:pPr>
              <a:r>
                <a:rPr lang="fr-FR" sz="1100" b="1" i="0" u="none" strike="noStrike" cap="none">
                  <a:solidFill>
                    <a:srgbClr val="2B2B72"/>
                  </a:solidFill>
                  <a:latin typeface="Open Sans"/>
                  <a:ea typeface="Open Sans"/>
                  <a:cs typeface="Open Sans"/>
                  <a:sym typeface="Open Sans"/>
                </a:rPr>
                <a:t>PREMIÈRE VERSION DU </a:t>
              </a:r>
              <a:endParaRPr sz="1400" b="0" i="0" u="none" strike="noStrike" cap="none">
                <a:solidFill>
                  <a:srgbClr val="000000"/>
                </a:solidFill>
                <a:latin typeface="Arial"/>
                <a:ea typeface="Arial"/>
                <a:cs typeface="Arial"/>
                <a:sym typeface="Arial"/>
              </a:endParaRPr>
            </a:p>
            <a:p>
              <a:pPr marL="0" marR="0" lvl="0" indent="0" algn="ctr" rtl="0">
                <a:lnSpc>
                  <a:spcPct val="140000"/>
                </a:lnSpc>
                <a:spcBef>
                  <a:spcPts val="0"/>
                </a:spcBef>
                <a:spcAft>
                  <a:spcPts val="0"/>
                </a:spcAft>
                <a:buClr>
                  <a:srgbClr val="000000"/>
                </a:buClr>
                <a:buSzPts val="1100"/>
                <a:buFont typeface="Arial"/>
                <a:buNone/>
              </a:pPr>
              <a:r>
                <a:rPr lang="fr-FR" sz="1100" b="1" i="0" u="none" strike="noStrike" cap="none">
                  <a:solidFill>
                    <a:srgbClr val="2B2B72"/>
                  </a:solidFill>
                  <a:latin typeface="Open Sans"/>
                  <a:ea typeface="Open Sans"/>
                  <a:cs typeface="Open Sans"/>
                  <a:sym typeface="Open Sans"/>
                </a:rPr>
                <a:t>PLAN S&amp;E </a:t>
              </a:r>
              <a:endParaRPr sz="1400" b="0" i="0" u="none" strike="noStrike" cap="none">
                <a:solidFill>
                  <a:srgbClr val="000000"/>
                </a:solidFill>
                <a:latin typeface="Arial"/>
                <a:ea typeface="Arial"/>
                <a:cs typeface="Arial"/>
                <a:sym typeface="Arial"/>
              </a:endParaRPr>
            </a:p>
          </p:txBody>
        </p:sp>
      </p:grpSp>
      <p:grpSp>
        <p:nvGrpSpPr>
          <p:cNvPr id="597" name="Google Shape;597;p74"/>
          <p:cNvGrpSpPr/>
          <p:nvPr/>
        </p:nvGrpSpPr>
        <p:grpSpPr>
          <a:xfrm>
            <a:off x="2941788" y="5460244"/>
            <a:ext cx="1831023" cy="699218"/>
            <a:chOff x="0" y="-38100"/>
            <a:chExt cx="1060938" cy="368313"/>
          </a:xfrm>
        </p:grpSpPr>
        <p:sp>
          <p:nvSpPr>
            <p:cNvPr id="598" name="Google Shape;598;p74"/>
            <p:cNvSpPr/>
            <p:nvPr/>
          </p:nvSpPr>
          <p:spPr>
            <a:xfrm>
              <a:off x="0" y="0"/>
              <a:ext cx="1060938" cy="330213"/>
            </a:xfrm>
            <a:custGeom>
              <a:avLst/>
              <a:gdLst/>
              <a:ahLst/>
              <a:cxnLst/>
              <a:rect l="l" t="t" r="r" b="b"/>
              <a:pathLst>
                <a:path w="1060938" h="330213" extrusionOk="0">
                  <a:moveTo>
                    <a:pt x="0" y="0"/>
                  </a:moveTo>
                  <a:lnTo>
                    <a:pt x="1060938" y="0"/>
                  </a:lnTo>
                  <a:lnTo>
                    <a:pt x="1060938" y="330213"/>
                  </a:lnTo>
                  <a:lnTo>
                    <a:pt x="0" y="330213"/>
                  </a:lnTo>
                  <a:close/>
                </a:path>
              </a:pathLst>
            </a:custGeom>
            <a:solidFill>
              <a:srgbClr val="CFC7B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rgbClr val="000000"/>
                </a:solidFill>
                <a:latin typeface="Arial"/>
                <a:ea typeface="Arial"/>
                <a:cs typeface="Arial"/>
                <a:sym typeface="Arial"/>
              </a:endParaRPr>
            </a:p>
          </p:txBody>
        </p:sp>
        <p:sp>
          <p:nvSpPr>
            <p:cNvPr id="599" name="Google Shape;599;p74"/>
            <p:cNvSpPr txBox="1"/>
            <p:nvPr/>
          </p:nvSpPr>
          <p:spPr>
            <a:xfrm>
              <a:off x="0" y="-38100"/>
              <a:ext cx="1060938" cy="368313"/>
            </a:xfrm>
            <a:prstGeom prst="rect">
              <a:avLst/>
            </a:prstGeom>
            <a:noFill/>
            <a:ln>
              <a:noFill/>
            </a:ln>
          </p:spPr>
          <p:txBody>
            <a:bodyPr spcFirstLastPara="1" wrap="square" lIns="25400" tIns="25400" rIns="25400" bIns="25400" anchor="ctr" anchorCtr="0">
              <a:noAutofit/>
            </a:bodyPr>
            <a:lstStyle/>
            <a:p>
              <a:pPr marL="0" marR="0" lvl="0" indent="0" algn="ctr" rtl="0">
                <a:lnSpc>
                  <a:spcPct val="140000"/>
                </a:lnSpc>
                <a:spcBef>
                  <a:spcPts val="0"/>
                </a:spcBef>
                <a:spcAft>
                  <a:spcPts val="0"/>
                </a:spcAft>
                <a:buClr>
                  <a:srgbClr val="000000"/>
                </a:buClr>
                <a:buSzPts val="1100"/>
                <a:buFont typeface="Arial"/>
                <a:buNone/>
              </a:pPr>
              <a:r>
                <a:rPr lang="fr-FR" sz="1100" b="1" i="0" u="none" strike="noStrike" cap="none">
                  <a:solidFill>
                    <a:srgbClr val="2B2B72"/>
                  </a:solidFill>
                  <a:latin typeface="Open Sans"/>
                  <a:ea typeface="Open Sans"/>
                  <a:cs typeface="Open Sans"/>
                  <a:sym typeface="Open Sans"/>
                </a:rPr>
                <a:t>BUDGETISATION DU </a:t>
              </a:r>
              <a:endParaRPr sz="1400" b="0" i="0" u="none" strike="noStrike" cap="none">
                <a:solidFill>
                  <a:srgbClr val="000000"/>
                </a:solidFill>
                <a:latin typeface="Arial"/>
                <a:ea typeface="Arial"/>
                <a:cs typeface="Arial"/>
                <a:sym typeface="Arial"/>
              </a:endParaRPr>
            </a:p>
            <a:p>
              <a:pPr marL="0" marR="0" lvl="0" indent="0" algn="ctr" rtl="0">
                <a:lnSpc>
                  <a:spcPct val="140000"/>
                </a:lnSpc>
                <a:spcBef>
                  <a:spcPts val="0"/>
                </a:spcBef>
                <a:spcAft>
                  <a:spcPts val="0"/>
                </a:spcAft>
                <a:buClr>
                  <a:srgbClr val="000000"/>
                </a:buClr>
                <a:buSzPts val="1100"/>
                <a:buFont typeface="Arial"/>
                <a:buNone/>
              </a:pPr>
              <a:r>
                <a:rPr lang="fr-FR" sz="1100" b="1" i="0" u="none" strike="noStrike" cap="none">
                  <a:solidFill>
                    <a:srgbClr val="2B2B72"/>
                  </a:solidFill>
                  <a:latin typeface="Open Sans"/>
                  <a:ea typeface="Open Sans"/>
                  <a:cs typeface="Open Sans"/>
                  <a:sym typeface="Open Sans"/>
                </a:rPr>
                <a:t>DISPOSITIF S&amp;E</a:t>
              </a:r>
              <a:endParaRPr sz="1400" b="0" i="0" u="none" strike="noStrike" cap="none">
                <a:solidFill>
                  <a:srgbClr val="000000"/>
                </a:solidFill>
                <a:latin typeface="Arial"/>
                <a:ea typeface="Arial"/>
                <a:cs typeface="Arial"/>
                <a:sym typeface="Arial"/>
              </a:endParaRPr>
            </a:p>
          </p:txBody>
        </p:sp>
      </p:grpSp>
      <p:grpSp>
        <p:nvGrpSpPr>
          <p:cNvPr id="600" name="Google Shape;600;p74"/>
          <p:cNvGrpSpPr/>
          <p:nvPr/>
        </p:nvGrpSpPr>
        <p:grpSpPr>
          <a:xfrm>
            <a:off x="5838204" y="3439395"/>
            <a:ext cx="925199" cy="910381"/>
            <a:chOff x="0" y="-28575"/>
            <a:chExt cx="812800" cy="727075"/>
          </a:xfrm>
        </p:grpSpPr>
        <p:sp>
          <p:nvSpPr>
            <p:cNvPr id="601" name="Google Shape;601;p74"/>
            <p:cNvSpPr/>
            <p:nvPr/>
          </p:nvSpPr>
          <p:spPr>
            <a:xfrm>
              <a:off x="0" y="0"/>
              <a:ext cx="812800" cy="698500"/>
            </a:xfrm>
            <a:custGeom>
              <a:avLst/>
              <a:gdLst/>
              <a:ahLst/>
              <a:cxnLst/>
              <a:rect l="l" t="t" r="r" b="b"/>
              <a:pathLst>
                <a:path w="812800" h="698500" extrusionOk="0">
                  <a:moveTo>
                    <a:pt x="812800" y="349250"/>
                  </a:moveTo>
                  <a:lnTo>
                    <a:pt x="609600" y="698500"/>
                  </a:lnTo>
                  <a:lnTo>
                    <a:pt x="203200" y="698500"/>
                  </a:lnTo>
                  <a:lnTo>
                    <a:pt x="0" y="349250"/>
                  </a:lnTo>
                  <a:lnTo>
                    <a:pt x="203200" y="0"/>
                  </a:lnTo>
                  <a:lnTo>
                    <a:pt x="609600" y="0"/>
                  </a:lnTo>
                  <a:lnTo>
                    <a:pt x="812800" y="349250"/>
                  </a:lnTo>
                  <a:close/>
                </a:path>
              </a:pathLst>
            </a:custGeom>
            <a:solidFill>
              <a:srgbClr val="2E2E7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rgbClr val="000000"/>
                </a:solidFill>
                <a:latin typeface="Arial"/>
                <a:ea typeface="Arial"/>
                <a:cs typeface="Arial"/>
                <a:sym typeface="Arial"/>
              </a:endParaRPr>
            </a:p>
          </p:txBody>
        </p:sp>
        <p:sp>
          <p:nvSpPr>
            <p:cNvPr id="602" name="Google Shape;602;p74"/>
            <p:cNvSpPr txBox="1"/>
            <p:nvPr/>
          </p:nvSpPr>
          <p:spPr>
            <a:xfrm>
              <a:off x="114300" y="-28575"/>
              <a:ext cx="584200" cy="727075"/>
            </a:xfrm>
            <a:prstGeom prst="rect">
              <a:avLst/>
            </a:prstGeom>
            <a:noFill/>
            <a:ln>
              <a:noFill/>
            </a:ln>
          </p:spPr>
          <p:txBody>
            <a:bodyPr spcFirstLastPara="1" wrap="square" lIns="25400" tIns="25400" rIns="25400" bIns="25400" anchor="ctr" anchorCtr="0">
              <a:noAutofit/>
            </a:bodyPr>
            <a:lstStyle/>
            <a:p>
              <a:pPr marL="0" marR="0" lvl="0" indent="0" algn="ctr" rtl="0">
                <a:lnSpc>
                  <a:spcPct val="140000"/>
                </a:lnSpc>
                <a:spcBef>
                  <a:spcPts val="0"/>
                </a:spcBef>
                <a:spcAft>
                  <a:spcPts val="0"/>
                </a:spcAft>
                <a:buClr>
                  <a:srgbClr val="000000"/>
                </a:buClr>
                <a:buSzPts val="700"/>
                <a:buFont typeface="Arial"/>
                <a:buNone/>
              </a:pPr>
              <a:r>
                <a:rPr lang="fr-FR" sz="700" b="1" i="0" u="none" strike="noStrike" cap="none">
                  <a:solidFill>
                    <a:srgbClr val="FFFFFF"/>
                  </a:solidFill>
                  <a:latin typeface="Open Sans"/>
                  <a:ea typeface="Open Sans"/>
                  <a:cs typeface="Open Sans"/>
                  <a:sym typeface="Open Sans"/>
                </a:rPr>
                <a:t>BANQUE D’INDICATEURS</a:t>
              </a:r>
              <a:endParaRPr sz="1400" b="0" i="0" u="none" strike="noStrike" cap="none">
                <a:solidFill>
                  <a:srgbClr val="000000"/>
                </a:solidFill>
                <a:latin typeface="Arial"/>
                <a:ea typeface="Arial"/>
                <a:cs typeface="Arial"/>
                <a:sym typeface="Arial"/>
              </a:endParaRPr>
            </a:p>
          </p:txBody>
        </p:sp>
      </p:grpSp>
      <p:grpSp>
        <p:nvGrpSpPr>
          <p:cNvPr id="603" name="Google Shape;603;p74"/>
          <p:cNvGrpSpPr/>
          <p:nvPr/>
        </p:nvGrpSpPr>
        <p:grpSpPr>
          <a:xfrm>
            <a:off x="5838204" y="2455256"/>
            <a:ext cx="925199" cy="910381"/>
            <a:chOff x="0" y="-28575"/>
            <a:chExt cx="812800" cy="727075"/>
          </a:xfrm>
        </p:grpSpPr>
        <p:sp>
          <p:nvSpPr>
            <p:cNvPr id="604" name="Google Shape;604;p74"/>
            <p:cNvSpPr/>
            <p:nvPr/>
          </p:nvSpPr>
          <p:spPr>
            <a:xfrm>
              <a:off x="0" y="0"/>
              <a:ext cx="812800" cy="698500"/>
            </a:xfrm>
            <a:custGeom>
              <a:avLst/>
              <a:gdLst/>
              <a:ahLst/>
              <a:cxnLst/>
              <a:rect l="l" t="t" r="r" b="b"/>
              <a:pathLst>
                <a:path w="812800" h="698500" extrusionOk="0">
                  <a:moveTo>
                    <a:pt x="812800" y="349250"/>
                  </a:moveTo>
                  <a:lnTo>
                    <a:pt x="609600" y="698500"/>
                  </a:lnTo>
                  <a:lnTo>
                    <a:pt x="203200" y="698500"/>
                  </a:lnTo>
                  <a:lnTo>
                    <a:pt x="0" y="349250"/>
                  </a:lnTo>
                  <a:lnTo>
                    <a:pt x="203200" y="0"/>
                  </a:lnTo>
                  <a:lnTo>
                    <a:pt x="609600" y="0"/>
                  </a:lnTo>
                  <a:lnTo>
                    <a:pt x="812800" y="349250"/>
                  </a:lnTo>
                  <a:close/>
                </a:path>
              </a:pathLst>
            </a:custGeom>
            <a:solidFill>
              <a:srgbClr val="2E2E7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rgbClr val="000000"/>
                </a:solidFill>
                <a:latin typeface="Arial"/>
                <a:ea typeface="Arial"/>
                <a:cs typeface="Arial"/>
                <a:sym typeface="Arial"/>
              </a:endParaRPr>
            </a:p>
          </p:txBody>
        </p:sp>
        <p:sp>
          <p:nvSpPr>
            <p:cNvPr id="605" name="Google Shape;605;p74"/>
            <p:cNvSpPr txBox="1"/>
            <p:nvPr/>
          </p:nvSpPr>
          <p:spPr>
            <a:xfrm>
              <a:off x="114300" y="-28575"/>
              <a:ext cx="584200" cy="727075"/>
            </a:xfrm>
            <a:prstGeom prst="rect">
              <a:avLst/>
            </a:prstGeom>
            <a:noFill/>
            <a:ln>
              <a:noFill/>
            </a:ln>
          </p:spPr>
          <p:txBody>
            <a:bodyPr spcFirstLastPara="1" wrap="square" lIns="25400" tIns="25400" rIns="25400" bIns="25400" anchor="ctr" anchorCtr="0">
              <a:noAutofit/>
            </a:bodyPr>
            <a:lstStyle/>
            <a:p>
              <a:pPr marL="0" marR="0" lvl="0" indent="0" algn="ctr" rtl="0">
                <a:lnSpc>
                  <a:spcPct val="140000"/>
                </a:lnSpc>
                <a:spcBef>
                  <a:spcPts val="0"/>
                </a:spcBef>
                <a:spcAft>
                  <a:spcPts val="0"/>
                </a:spcAft>
                <a:buClr>
                  <a:srgbClr val="000000"/>
                </a:buClr>
                <a:buSzPts val="700"/>
                <a:buFont typeface="Arial"/>
                <a:buNone/>
              </a:pPr>
              <a:r>
                <a:rPr lang="fr-FR" sz="700" b="1" i="0" u="none" strike="noStrike" cap="none">
                  <a:solidFill>
                    <a:srgbClr val="FFFFFF"/>
                  </a:solidFill>
                  <a:latin typeface="Open Sans"/>
                  <a:ea typeface="Open Sans"/>
                  <a:cs typeface="Open Sans"/>
                  <a:sym typeface="Open Sans"/>
                </a:rPr>
                <a:t>OUTILS ÉVALUATION</a:t>
              </a:r>
              <a:endParaRPr sz="1300" b="0" i="0" u="none" strike="noStrike" cap="none">
                <a:solidFill>
                  <a:srgbClr val="000000"/>
                </a:solidFill>
                <a:latin typeface="Arial"/>
                <a:ea typeface="Arial"/>
                <a:cs typeface="Arial"/>
                <a:sym typeface="Arial"/>
              </a:endParaRPr>
            </a:p>
          </p:txBody>
        </p:sp>
      </p:grpSp>
      <p:cxnSp>
        <p:nvCxnSpPr>
          <p:cNvPr id="606" name="Google Shape;606;p74"/>
          <p:cNvCxnSpPr/>
          <p:nvPr/>
        </p:nvCxnSpPr>
        <p:spPr>
          <a:xfrm rot="10800000" flipH="1">
            <a:off x="4906525" y="2928336"/>
            <a:ext cx="843257" cy="64"/>
          </a:xfrm>
          <a:prstGeom prst="straightConnector1">
            <a:avLst/>
          </a:prstGeom>
          <a:noFill/>
          <a:ln w="38100" cap="flat" cmpd="sng">
            <a:solidFill>
              <a:srgbClr val="CA4F1C"/>
            </a:solidFill>
            <a:prstDash val="dot"/>
            <a:round/>
            <a:headEnd type="none" w="sm" len="sm"/>
            <a:tailEnd type="stealth" w="med" len="med"/>
          </a:ln>
        </p:spPr>
      </p:cxnSp>
      <p:cxnSp>
        <p:nvCxnSpPr>
          <p:cNvPr id="607" name="Google Shape;607;p74"/>
          <p:cNvCxnSpPr/>
          <p:nvPr/>
        </p:nvCxnSpPr>
        <p:spPr>
          <a:xfrm rot="10800000" flipH="1">
            <a:off x="4906525" y="3922000"/>
            <a:ext cx="843257" cy="64"/>
          </a:xfrm>
          <a:prstGeom prst="straightConnector1">
            <a:avLst/>
          </a:prstGeom>
          <a:noFill/>
          <a:ln w="38100" cap="flat" cmpd="sng">
            <a:solidFill>
              <a:srgbClr val="CA4F1C"/>
            </a:solidFill>
            <a:prstDash val="dot"/>
            <a:round/>
            <a:headEnd type="none" w="sm" len="sm"/>
            <a:tailEnd type="stealth" w="med" len="med"/>
          </a:ln>
        </p:spPr>
      </p:cxnSp>
      <p:cxnSp>
        <p:nvCxnSpPr>
          <p:cNvPr id="608" name="Google Shape;608;p74"/>
          <p:cNvCxnSpPr/>
          <p:nvPr/>
        </p:nvCxnSpPr>
        <p:spPr>
          <a:xfrm rot="10800000" flipH="1">
            <a:off x="4906526" y="4870779"/>
            <a:ext cx="843257" cy="64"/>
          </a:xfrm>
          <a:prstGeom prst="straightConnector1">
            <a:avLst/>
          </a:prstGeom>
          <a:noFill/>
          <a:ln w="38100" cap="flat" cmpd="sng">
            <a:solidFill>
              <a:srgbClr val="CA4F1C"/>
            </a:solidFill>
            <a:prstDash val="dot"/>
            <a:round/>
            <a:headEnd type="none" w="sm" len="sm"/>
            <a:tailEnd type="stealth" w="med" len="med"/>
          </a:ln>
        </p:spPr>
      </p:cxnSp>
      <p:cxnSp>
        <p:nvCxnSpPr>
          <p:cNvPr id="609" name="Google Shape;609;p74"/>
          <p:cNvCxnSpPr/>
          <p:nvPr/>
        </p:nvCxnSpPr>
        <p:spPr>
          <a:xfrm rot="10800000" flipH="1">
            <a:off x="4906526" y="5855767"/>
            <a:ext cx="843257" cy="64"/>
          </a:xfrm>
          <a:prstGeom prst="straightConnector1">
            <a:avLst/>
          </a:prstGeom>
          <a:noFill/>
          <a:ln w="38100" cap="flat" cmpd="sng">
            <a:solidFill>
              <a:srgbClr val="CA4F1C"/>
            </a:solidFill>
            <a:prstDash val="dot"/>
            <a:round/>
            <a:headEnd type="none" w="sm" len="sm"/>
            <a:tailEnd type="stealth" w="med" len="med"/>
          </a:ln>
        </p:spPr>
      </p:cxnSp>
      <p:sp>
        <p:nvSpPr>
          <p:cNvPr id="610" name="Google Shape;610;p74"/>
          <p:cNvSpPr txBox="1"/>
          <p:nvPr/>
        </p:nvSpPr>
        <p:spPr>
          <a:xfrm>
            <a:off x="0" y="315100"/>
            <a:ext cx="9144000" cy="969466"/>
          </a:xfrm>
          <a:prstGeom prst="rect">
            <a:avLst/>
          </a:prstGeom>
          <a:solidFill>
            <a:schemeClr val="accent1"/>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6000"/>
              <a:buFont typeface="Arial"/>
              <a:buNone/>
            </a:pPr>
            <a:r>
              <a:rPr lang="fr-FR" sz="5100" b="1" i="0" u="none" strike="noStrike" cap="none">
                <a:solidFill>
                  <a:schemeClr val="lt1"/>
                </a:solidFill>
                <a:latin typeface="Bebas Neue"/>
                <a:ea typeface="Bebas Neue"/>
                <a:cs typeface="Bebas Neue"/>
                <a:sym typeface="Bebas Neue"/>
              </a:rPr>
              <a:t>LA PHASE DE PRÉPARATION</a:t>
            </a:r>
            <a:endParaRPr sz="6300" b="1" i="0" u="none" strike="noStrike" cap="none">
              <a:solidFill>
                <a:schemeClr val="lt1"/>
              </a:solidFill>
              <a:latin typeface="Bebas Neue"/>
              <a:ea typeface="Bebas Neue"/>
              <a:cs typeface="Bebas Neue"/>
              <a:sym typeface="Bebas Neue"/>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615"/>
        <p:cNvGrpSpPr/>
        <p:nvPr/>
      </p:nvGrpSpPr>
      <p:grpSpPr>
        <a:xfrm>
          <a:off x="0" y="0"/>
          <a:ext cx="0" cy="0"/>
          <a:chOff x="0" y="0"/>
          <a:chExt cx="0" cy="0"/>
        </a:xfrm>
      </p:grpSpPr>
      <p:sp>
        <p:nvSpPr>
          <p:cNvPr id="616" name="Google Shape;616;p7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42</a:t>
            </a:fld>
            <a:endParaRPr/>
          </a:p>
        </p:txBody>
      </p:sp>
      <p:sp>
        <p:nvSpPr>
          <p:cNvPr id="617" name="Google Shape;617;p75"/>
          <p:cNvSpPr/>
          <p:nvPr/>
        </p:nvSpPr>
        <p:spPr>
          <a:xfrm>
            <a:off x="628996" y="2290227"/>
            <a:ext cx="6991004" cy="52322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br>
              <a:rPr lang="fr-FR" sz="1400" b="0" i="0" u="none" strike="noStrike" cap="none">
                <a:solidFill>
                  <a:schemeClr val="lt1"/>
                </a:solidFill>
                <a:latin typeface="Arial"/>
                <a:ea typeface="Arial"/>
                <a:cs typeface="Arial"/>
                <a:sym typeface="Arial"/>
              </a:rPr>
            </a:br>
            <a:endParaRPr sz="1400" b="0" i="0" u="none" strike="noStrike" cap="none">
              <a:solidFill>
                <a:schemeClr val="lt1"/>
              </a:solidFill>
              <a:latin typeface="Arial"/>
              <a:ea typeface="Arial"/>
              <a:cs typeface="Arial"/>
              <a:sym typeface="Arial"/>
            </a:endParaRPr>
          </a:p>
        </p:txBody>
      </p:sp>
      <p:sp>
        <p:nvSpPr>
          <p:cNvPr id="618" name="Google Shape;618;p75"/>
          <p:cNvSpPr txBox="1"/>
          <p:nvPr/>
        </p:nvSpPr>
        <p:spPr>
          <a:xfrm>
            <a:off x="0" y="315100"/>
            <a:ext cx="9144000" cy="969466"/>
          </a:xfrm>
          <a:prstGeom prst="rect">
            <a:avLst/>
          </a:prstGeom>
          <a:solidFill>
            <a:schemeClr val="accent1"/>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6000"/>
              <a:buFont typeface="Arial"/>
              <a:buNone/>
            </a:pPr>
            <a:r>
              <a:rPr lang="fr-FR" sz="5100" b="1" i="0" u="none" strike="noStrike" cap="none">
                <a:solidFill>
                  <a:schemeClr val="lt1"/>
                </a:solidFill>
                <a:latin typeface="Bebas Neue"/>
                <a:ea typeface="Bebas Neue"/>
                <a:cs typeface="Bebas Neue"/>
                <a:sym typeface="Bebas Neue"/>
              </a:rPr>
              <a:t>LA PHASE DE PRÉPARATION</a:t>
            </a:r>
            <a:endParaRPr sz="6300" b="1" i="0" u="none" strike="noStrike" cap="none">
              <a:solidFill>
                <a:schemeClr val="lt1"/>
              </a:solidFill>
              <a:latin typeface="Bebas Neue"/>
              <a:ea typeface="Bebas Neue"/>
              <a:cs typeface="Bebas Neue"/>
              <a:sym typeface="Bebas Neue"/>
            </a:endParaRPr>
          </a:p>
        </p:txBody>
      </p:sp>
      <p:sp>
        <p:nvSpPr>
          <p:cNvPr id="619" name="Google Shape;619;p75"/>
          <p:cNvSpPr txBox="1"/>
          <p:nvPr/>
        </p:nvSpPr>
        <p:spPr>
          <a:xfrm>
            <a:off x="423796" y="1449553"/>
            <a:ext cx="8296408" cy="4741943"/>
          </a:xfrm>
          <a:prstGeom prst="rect">
            <a:avLst/>
          </a:prstGeom>
          <a:noFill/>
          <a:ln>
            <a:noFill/>
          </a:ln>
        </p:spPr>
        <p:txBody>
          <a:bodyPr spcFirstLastPara="1" wrap="square" lIns="67875" tIns="39100" rIns="67875" bIns="39100" anchor="t" anchorCtr="0">
            <a:noAutofit/>
          </a:bodyPr>
          <a:lstStyle/>
          <a:p>
            <a:pPr marL="0" marR="0" lvl="0" indent="0" algn="just" rtl="0">
              <a:lnSpc>
                <a:spcPct val="100000"/>
              </a:lnSpc>
              <a:spcBef>
                <a:spcPts val="0"/>
              </a:spcBef>
              <a:spcAft>
                <a:spcPts val="0"/>
              </a:spcAft>
              <a:buClr>
                <a:srgbClr val="000000"/>
              </a:buClr>
              <a:buSzPts val="1400"/>
              <a:buFont typeface="Arial"/>
              <a:buNone/>
            </a:pPr>
            <a:r>
              <a:rPr lang="fr-FR" sz="2052" b="0" i="0" u="none" strike="noStrike" cap="none">
                <a:solidFill>
                  <a:srgbClr val="002060"/>
                </a:solidFill>
                <a:latin typeface="Arial"/>
                <a:ea typeface="Arial"/>
                <a:cs typeface="Arial"/>
                <a:sym typeface="Arial"/>
              </a:rPr>
              <a:t>Etapes SERA obligatoires dans le cycle de projet liées à cette politique: </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400"/>
              <a:buFont typeface="Arial"/>
              <a:buNone/>
            </a:pPr>
            <a:endParaRPr sz="2052" b="0" i="0" u="none" strike="noStrike" cap="none">
              <a:solidFill>
                <a:srgbClr val="00206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400"/>
              <a:buFont typeface="Arial"/>
              <a:buNone/>
            </a:pPr>
            <a:r>
              <a:rPr lang="fr-FR" sz="2052" b="0" i="0" u="none" strike="noStrike" cap="none">
                <a:solidFill>
                  <a:srgbClr val="002060"/>
                </a:solidFill>
                <a:latin typeface="Arial"/>
                <a:ea typeface="Arial"/>
                <a:cs typeface="Arial"/>
                <a:sym typeface="Arial"/>
              </a:rPr>
              <a:t>Tout projet doit définir dans son cadre logique et le mesurer au cours du projet au moins:</a:t>
            </a:r>
            <a:endParaRPr sz="2052" b="0" i="0" u="none" strike="noStrike" cap="none">
              <a:solidFill>
                <a:srgbClr val="002060"/>
              </a:solidFill>
              <a:latin typeface="Arial"/>
              <a:ea typeface="Arial"/>
              <a:cs typeface="Arial"/>
              <a:sym typeface="Arial"/>
            </a:endParaRPr>
          </a:p>
          <a:p>
            <a:pPr marL="342900" marR="0" lvl="0" indent="-342900" algn="just" rtl="0">
              <a:lnSpc>
                <a:spcPct val="100000"/>
              </a:lnSpc>
              <a:spcBef>
                <a:spcPts val="0"/>
              </a:spcBef>
              <a:spcAft>
                <a:spcPts val="0"/>
              </a:spcAft>
              <a:buClr>
                <a:srgbClr val="000000"/>
              </a:buClr>
              <a:buSzPts val="1400"/>
              <a:buFont typeface="Arial"/>
              <a:buChar char="•"/>
            </a:pPr>
            <a:r>
              <a:rPr lang="fr-FR" sz="2052" b="0" i="0" u="none" strike="noStrike" cap="none">
                <a:solidFill>
                  <a:srgbClr val="002060"/>
                </a:solidFill>
                <a:latin typeface="Arial"/>
                <a:ea typeface="Arial"/>
                <a:cs typeface="Arial"/>
                <a:sym typeface="Arial"/>
              </a:rPr>
              <a:t>1 indicateur d’effet, permettant de suivre les changements attendus par l’intervention</a:t>
            </a:r>
            <a:endParaRPr sz="2052" b="0" i="0" u="none" strike="noStrike" cap="none">
              <a:solidFill>
                <a:srgbClr val="002060"/>
              </a:solidFill>
              <a:latin typeface="Arial"/>
              <a:ea typeface="Arial"/>
              <a:cs typeface="Arial"/>
              <a:sym typeface="Arial"/>
            </a:endParaRPr>
          </a:p>
          <a:p>
            <a:pPr marL="342900" marR="0" lvl="0" indent="-342900" algn="just" rtl="0">
              <a:lnSpc>
                <a:spcPct val="100000"/>
              </a:lnSpc>
              <a:spcBef>
                <a:spcPts val="0"/>
              </a:spcBef>
              <a:spcAft>
                <a:spcPts val="0"/>
              </a:spcAft>
              <a:buClr>
                <a:srgbClr val="000000"/>
              </a:buClr>
              <a:buSzPts val="1400"/>
              <a:buFont typeface="Arial"/>
              <a:buChar char="•"/>
            </a:pPr>
            <a:r>
              <a:rPr lang="fr-FR" sz="2052" b="0" i="0" u="none" strike="noStrike" cap="none">
                <a:solidFill>
                  <a:srgbClr val="002060"/>
                </a:solidFill>
                <a:latin typeface="Arial"/>
                <a:ea typeface="Arial"/>
                <a:cs typeface="Arial"/>
                <a:sym typeface="Arial"/>
              </a:rPr>
              <a:t>Des indicateurs qualitatifs et quantitatifs au niveau des objectifs et des Résultats attendus</a:t>
            </a:r>
            <a:endParaRPr sz="2052" b="0" i="0" u="none" strike="noStrike" cap="none">
              <a:solidFill>
                <a:srgbClr val="002060"/>
              </a:solidFill>
              <a:latin typeface="Arial"/>
              <a:ea typeface="Arial"/>
              <a:cs typeface="Arial"/>
              <a:sym typeface="Arial"/>
            </a:endParaRPr>
          </a:p>
          <a:p>
            <a:pPr marL="342900" marR="0" lvl="0" indent="-342900" algn="just" rtl="0">
              <a:lnSpc>
                <a:spcPct val="100000"/>
              </a:lnSpc>
              <a:spcBef>
                <a:spcPts val="0"/>
              </a:spcBef>
              <a:spcAft>
                <a:spcPts val="0"/>
              </a:spcAft>
              <a:buClr>
                <a:srgbClr val="000000"/>
              </a:buClr>
              <a:buSzPts val="1400"/>
              <a:buFont typeface="Arial"/>
              <a:buChar char="•"/>
            </a:pPr>
            <a:r>
              <a:rPr lang="fr-FR" sz="2052" b="0" i="0" u="none" strike="noStrike" cap="none">
                <a:solidFill>
                  <a:srgbClr val="002060"/>
                </a:solidFill>
                <a:latin typeface="Arial"/>
                <a:ea typeface="Arial"/>
                <a:cs typeface="Arial"/>
                <a:sym typeface="Arial"/>
              </a:rPr>
              <a:t>1 indicateur de redevabilité, liée à la satisfaction de bénéficiaires, des personnes concernées</a:t>
            </a:r>
            <a:endParaRPr sz="2052" b="0" i="0" u="none" strike="noStrike" cap="none">
              <a:solidFill>
                <a:srgbClr val="00206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400"/>
              <a:buFont typeface="Arial"/>
              <a:buNone/>
            </a:pPr>
            <a:r>
              <a:rPr lang="fr-FR" sz="3600" b="0" i="0" u="none" strike="noStrike" cap="none">
                <a:solidFill>
                  <a:srgbClr val="888888"/>
                </a:solidFill>
                <a:latin typeface="Arial"/>
                <a:ea typeface="Arial"/>
                <a:cs typeface="Arial"/>
                <a:sym typeface="Arial"/>
              </a:rPr>
              <a:t> </a:t>
            </a:r>
            <a:endParaRPr sz="2052" b="1" i="0" u="none" strike="noStrike" cap="none">
              <a:solidFill>
                <a:srgbClr val="00206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400"/>
              <a:buFont typeface="Arial"/>
              <a:buNone/>
            </a:pPr>
            <a:r>
              <a:rPr lang="fr-FR" sz="2052" b="1" i="0" u="none" strike="noStrike" cap="none">
                <a:solidFill>
                  <a:srgbClr val="002060"/>
                </a:solidFill>
                <a:latin typeface="Arial"/>
                <a:ea typeface="Arial"/>
                <a:cs typeface="Arial"/>
                <a:sym typeface="Arial"/>
              </a:rPr>
              <a:t> </a:t>
            </a:r>
            <a:endParaRPr sz="12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400"/>
              <a:buFont typeface="Arial"/>
              <a:buNone/>
            </a:pPr>
            <a:endParaRPr sz="2052" b="1" i="0" u="none" strike="noStrike" cap="none">
              <a:solidFill>
                <a:srgbClr val="00206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400"/>
              <a:buFont typeface="Arial"/>
              <a:buNone/>
            </a:pPr>
            <a:endParaRPr sz="2052" b="1" i="0" u="none" strike="noStrike" cap="none">
              <a:solidFill>
                <a:srgbClr val="002060"/>
              </a:solidFill>
              <a:latin typeface="Arial"/>
              <a:ea typeface="Arial"/>
              <a:cs typeface="Arial"/>
              <a:sym typeface="Aria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624"/>
        <p:cNvGrpSpPr/>
        <p:nvPr/>
      </p:nvGrpSpPr>
      <p:grpSpPr>
        <a:xfrm>
          <a:off x="0" y="0"/>
          <a:ext cx="0" cy="0"/>
          <a:chOff x="0" y="0"/>
          <a:chExt cx="0" cy="0"/>
        </a:xfrm>
      </p:grpSpPr>
      <p:sp>
        <p:nvSpPr>
          <p:cNvPr id="625" name="Google Shape;625;p7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43</a:t>
            </a:fld>
            <a:endParaRPr/>
          </a:p>
        </p:txBody>
      </p:sp>
      <p:sp>
        <p:nvSpPr>
          <p:cNvPr id="626" name="Google Shape;626;p76"/>
          <p:cNvSpPr/>
          <p:nvPr/>
        </p:nvSpPr>
        <p:spPr>
          <a:xfrm>
            <a:off x="628996" y="2290227"/>
            <a:ext cx="6991004" cy="52322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br>
              <a:rPr lang="fr-FR" sz="1400" b="0" i="0" u="none" strike="noStrike" cap="none">
                <a:solidFill>
                  <a:schemeClr val="lt1"/>
                </a:solidFill>
                <a:latin typeface="Arial"/>
                <a:ea typeface="Arial"/>
                <a:cs typeface="Arial"/>
                <a:sym typeface="Arial"/>
              </a:rPr>
            </a:br>
            <a:endParaRPr sz="1400" b="0" i="0" u="none" strike="noStrike" cap="none">
              <a:solidFill>
                <a:schemeClr val="lt1"/>
              </a:solidFill>
              <a:latin typeface="Arial"/>
              <a:ea typeface="Arial"/>
              <a:cs typeface="Arial"/>
              <a:sym typeface="Arial"/>
            </a:endParaRPr>
          </a:p>
        </p:txBody>
      </p:sp>
      <p:sp>
        <p:nvSpPr>
          <p:cNvPr id="627" name="Google Shape;627;p76"/>
          <p:cNvSpPr txBox="1"/>
          <p:nvPr/>
        </p:nvSpPr>
        <p:spPr>
          <a:xfrm>
            <a:off x="0" y="315100"/>
            <a:ext cx="9144000" cy="969466"/>
          </a:xfrm>
          <a:prstGeom prst="rect">
            <a:avLst/>
          </a:prstGeom>
          <a:solidFill>
            <a:schemeClr val="accent1"/>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6000"/>
              <a:buFont typeface="Arial"/>
              <a:buNone/>
            </a:pPr>
            <a:r>
              <a:rPr lang="fr-FR" sz="5100" b="1" i="0" u="none" strike="noStrike" cap="none">
                <a:solidFill>
                  <a:schemeClr val="lt1"/>
                </a:solidFill>
                <a:latin typeface="Bebas Neue"/>
                <a:ea typeface="Bebas Neue"/>
                <a:cs typeface="Bebas Neue"/>
                <a:sym typeface="Bebas Neue"/>
              </a:rPr>
              <a:t>LA PHASE DE PRÉPARATION</a:t>
            </a:r>
            <a:endParaRPr sz="6300" b="1" i="0" u="none" strike="noStrike" cap="none">
              <a:solidFill>
                <a:schemeClr val="lt1"/>
              </a:solidFill>
              <a:latin typeface="Bebas Neue"/>
              <a:ea typeface="Bebas Neue"/>
              <a:cs typeface="Bebas Neue"/>
              <a:sym typeface="Bebas Neue"/>
            </a:endParaRPr>
          </a:p>
        </p:txBody>
      </p:sp>
      <p:sp>
        <p:nvSpPr>
          <p:cNvPr id="628" name="Google Shape;628;p76"/>
          <p:cNvSpPr txBox="1"/>
          <p:nvPr/>
        </p:nvSpPr>
        <p:spPr>
          <a:xfrm>
            <a:off x="423796" y="1449553"/>
            <a:ext cx="8296408" cy="4741943"/>
          </a:xfrm>
          <a:prstGeom prst="rect">
            <a:avLst/>
          </a:prstGeom>
          <a:noFill/>
          <a:ln>
            <a:noFill/>
          </a:ln>
        </p:spPr>
        <p:txBody>
          <a:bodyPr spcFirstLastPara="1" wrap="square" lIns="67875" tIns="39100" rIns="67875" bIns="39100" anchor="t" anchorCtr="0">
            <a:noAutofit/>
          </a:bodyPr>
          <a:lstStyle/>
          <a:p>
            <a:pPr marL="0" marR="0" lvl="0" indent="0" algn="just" rtl="0">
              <a:lnSpc>
                <a:spcPct val="100000"/>
              </a:lnSpc>
              <a:spcBef>
                <a:spcPts val="0"/>
              </a:spcBef>
              <a:spcAft>
                <a:spcPts val="0"/>
              </a:spcAft>
              <a:buClr>
                <a:srgbClr val="000000"/>
              </a:buClr>
              <a:buSzPts val="1400"/>
              <a:buFont typeface="Arial"/>
              <a:buNone/>
            </a:pPr>
            <a:r>
              <a:rPr lang="fr-FR" sz="2052" b="0" i="0" u="none" strike="noStrike" cap="none">
                <a:solidFill>
                  <a:srgbClr val="002060"/>
                </a:solidFill>
                <a:latin typeface="Arial"/>
                <a:ea typeface="Arial"/>
                <a:cs typeface="Arial"/>
                <a:sym typeface="Arial"/>
              </a:rPr>
              <a:t>Etapes SERA obligatoires dans le cycle de projet liées à cette politique: </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400"/>
              <a:buFont typeface="Arial"/>
              <a:buNone/>
            </a:pPr>
            <a:endParaRPr sz="2052" b="0" i="0" u="none" strike="noStrike" cap="none">
              <a:solidFill>
                <a:srgbClr val="00206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400"/>
              <a:buFont typeface="Arial"/>
              <a:buNone/>
            </a:pPr>
            <a:r>
              <a:rPr lang="fr-FR" sz="2052" b="0" i="0" u="none" strike="noStrike" cap="none">
                <a:solidFill>
                  <a:srgbClr val="002060"/>
                </a:solidFill>
                <a:latin typeface="Arial"/>
                <a:ea typeface="Arial"/>
                <a:cs typeface="Arial"/>
                <a:sym typeface="Arial"/>
              </a:rPr>
              <a:t>Tout projet doit définir dans son cadre logique et le mesurer au cours du projet au moins:</a:t>
            </a:r>
            <a:endParaRPr sz="2052" b="0" i="0" u="none" strike="noStrike" cap="none">
              <a:solidFill>
                <a:srgbClr val="002060"/>
              </a:solidFill>
              <a:latin typeface="Arial"/>
              <a:ea typeface="Arial"/>
              <a:cs typeface="Arial"/>
              <a:sym typeface="Arial"/>
            </a:endParaRPr>
          </a:p>
          <a:p>
            <a:pPr marL="342900" marR="0" lvl="0" indent="-342900" algn="just" rtl="0">
              <a:lnSpc>
                <a:spcPct val="100000"/>
              </a:lnSpc>
              <a:spcBef>
                <a:spcPts val="0"/>
              </a:spcBef>
              <a:spcAft>
                <a:spcPts val="0"/>
              </a:spcAft>
              <a:buClr>
                <a:srgbClr val="000000"/>
              </a:buClr>
              <a:buSzPts val="1400"/>
              <a:buFont typeface="Arial"/>
              <a:buChar char="•"/>
            </a:pPr>
            <a:r>
              <a:rPr lang="fr-FR" sz="2052" b="0" i="0" u="none" strike="noStrike" cap="none">
                <a:solidFill>
                  <a:srgbClr val="002060"/>
                </a:solidFill>
                <a:latin typeface="Arial"/>
                <a:ea typeface="Arial"/>
                <a:cs typeface="Arial"/>
                <a:sym typeface="Arial"/>
              </a:rPr>
              <a:t>1 indicateur d’effet, permettant de suivre les changements attendus par l’intervention</a:t>
            </a:r>
            <a:endParaRPr sz="2052" b="0" i="0" u="none" strike="noStrike" cap="none">
              <a:solidFill>
                <a:srgbClr val="002060"/>
              </a:solidFill>
              <a:latin typeface="Arial"/>
              <a:ea typeface="Arial"/>
              <a:cs typeface="Arial"/>
              <a:sym typeface="Arial"/>
            </a:endParaRPr>
          </a:p>
          <a:p>
            <a:pPr marL="342900" marR="0" lvl="0" indent="-342900" algn="just" rtl="0">
              <a:lnSpc>
                <a:spcPct val="100000"/>
              </a:lnSpc>
              <a:spcBef>
                <a:spcPts val="0"/>
              </a:spcBef>
              <a:spcAft>
                <a:spcPts val="0"/>
              </a:spcAft>
              <a:buClr>
                <a:srgbClr val="000000"/>
              </a:buClr>
              <a:buSzPts val="1400"/>
              <a:buFont typeface="Arial"/>
              <a:buChar char="•"/>
            </a:pPr>
            <a:r>
              <a:rPr lang="fr-FR" sz="2052" b="0" i="0" u="none" strike="noStrike" cap="none">
                <a:solidFill>
                  <a:srgbClr val="002060"/>
                </a:solidFill>
                <a:latin typeface="Arial"/>
                <a:ea typeface="Arial"/>
                <a:cs typeface="Arial"/>
                <a:sym typeface="Arial"/>
              </a:rPr>
              <a:t>Des indicateurs qualitatifs et quantitatifs au niveau des objectifs et des Résultats attendus</a:t>
            </a:r>
            <a:endParaRPr sz="2052" b="0" i="0" u="none" strike="noStrike" cap="none">
              <a:solidFill>
                <a:srgbClr val="002060"/>
              </a:solidFill>
              <a:latin typeface="Arial"/>
              <a:ea typeface="Arial"/>
              <a:cs typeface="Arial"/>
              <a:sym typeface="Arial"/>
            </a:endParaRPr>
          </a:p>
          <a:p>
            <a:pPr marL="342900" marR="0" lvl="0" indent="-342900" algn="just" rtl="0">
              <a:lnSpc>
                <a:spcPct val="100000"/>
              </a:lnSpc>
              <a:spcBef>
                <a:spcPts val="0"/>
              </a:spcBef>
              <a:spcAft>
                <a:spcPts val="0"/>
              </a:spcAft>
              <a:buClr>
                <a:srgbClr val="000000"/>
              </a:buClr>
              <a:buSzPts val="1400"/>
              <a:buFont typeface="Arial"/>
              <a:buChar char="•"/>
            </a:pPr>
            <a:r>
              <a:rPr lang="fr-FR" sz="2052" b="0" i="0" u="none" strike="noStrike" cap="none">
                <a:solidFill>
                  <a:srgbClr val="002060"/>
                </a:solidFill>
                <a:latin typeface="Arial"/>
                <a:ea typeface="Arial"/>
                <a:cs typeface="Arial"/>
                <a:sym typeface="Arial"/>
              </a:rPr>
              <a:t>1 indicateur de redevabilité, liée à la satisfaction de bénéficiaires, des personnes concernées</a:t>
            </a:r>
            <a:endParaRPr sz="2052" b="0" i="0" u="none" strike="noStrike" cap="none">
              <a:solidFill>
                <a:srgbClr val="00206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400"/>
              <a:buFont typeface="Arial"/>
              <a:buNone/>
            </a:pPr>
            <a:r>
              <a:rPr lang="fr-FR" sz="3600" b="0" i="0" u="none" strike="noStrike" cap="none">
                <a:solidFill>
                  <a:srgbClr val="888888"/>
                </a:solidFill>
                <a:latin typeface="Arial"/>
                <a:ea typeface="Arial"/>
                <a:cs typeface="Arial"/>
                <a:sym typeface="Arial"/>
              </a:rPr>
              <a:t> </a:t>
            </a:r>
            <a:endParaRPr sz="2052" b="1" i="0" u="none" strike="noStrike" cap="none">
              <a:solidFill>
                <a:srgbClr val="00206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400"/>
              <a:buFont typeface="Arial"/>
              <a:buNone/>
            </a:pPr>
            <a:r>
              <a:rPr lang="fr-FR" sz="2052" b="1" i="0" u="none" strike="noStrike" cap="none">
                <a:solidFill>
                  <a:srgbClr val="002060"/>
                </a:solidFill>
                <a:latin typeface="Arial"/>
                <a:ea typeface="Arial"/>
                <a:cs typeface="Arial"/>
                <a:sym typeface="Arial"/>
              </a:rPr>
              <a:t> </a:t>
            </a:r>
            <a:endParaRPr sz="12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400"/>
              <a:buFont typeface="Arial"/>
              <a:buNone/>
            </a:pPr>
            <a:endParaRPr sz="2052" b="1" i="0" u="none" strike="noStrike" cap="none">
              <a:solidFill>
                <a:srgbClr val="00206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400"/>
              <a:buFont typeface="Arial"/>
              <a:buNone/>
            </a:pPr>
            <a:endParaRPr sz="2052" b="1" i="0" u="none" strike="noStrike" cap="none">
              <a:solidFill>
                <a:srgbClr val="002060"/>
              </a:solidFill>
              <a:latin typeface="Arial"/>
              <a:ea typeface="Arial"/>
              <a:cs typeface="Arial"/>
              <a:sym typeface="Aria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632"/>
        <p:cNvGrpSpPr/>
        <p:nvPr/>
      </p:nvGrpSpPr>
      <p:grpSpPr>
        <a:xfrm>
          <a:off x="0" y="0"/>
          <a:ext cx="0" cy="0"/>
          <a:chOff x="0" y="0"/>
          <a:chExt cx="0" cy="0"/>
        </a:xfrm>
      </p:grpSpPr>
      <p:grpSp>
        <p:nvGrpSpPr>
          <p:cNvPr id="633" name="Google Shape;633;p77"/>
          <p:cNvGrpSpPr/>
          <p:nvPr/>
        </p:nvGrpSpPr>
        <p:grpSpPr>
          <a:xfrm>
            <a:off x="3997618" y="1376207"/>
            <a:ext cx="364601" cy="776141"/>
            <a:chOff x="0" y="-38100"/>
            <a:chExt cx="513736" cy="1093612"/>
          </a:xfrm>
        </p:grpSpPr>
        <p:sp>
          <p:nvSpPr>
            <p:cNvPr id="634" name="Google Shape;634;p77"/>
            <p:cNvSpPr/>
            <p:nvPr/>
          </p:nvSpPr>
          <p:spPr>
            <a:xfrm>
              <a:off x="0" y="0"/>
              <a:ext cx="513736" cy="1055512"/>
            </a:xfrm>
            <a:custGeom>
              <a:avLst/>
              <a:gdLst/>
              <a:ahLst/>
              <a:cxnLst/>
              <a:rect l="l" t="t" r="r" b="b"/>
              <a:pathLst>
                <a:path w="513736" h="1055512" extrusionOk="0">
                  <a:moveTo>
                    <a:pt x="256868" y="1055512"/>
                  </a:moveTo>
                  <a:lnTo>
                    <a:pt x="0" y="649112"/>
                  </a:lnTo>
                  <a:lnTo>
                    <a:pt x="203200" y="649112"/>
                  </a:lnTo>
                  <a:lnTo>
                    <a:pt x="203200" y="0"/>
                  </a:lnTo>
                  <a:lnTo>
                    <a:pt x="310536" y="0"/>
                  </a:lnTo>
                  <a:lnTo>
                    <a:pt x="310536" y="649112"/>
                  </a:lnTo>
                  <a:lnTo>
                    <a:pt x="513736" y="649112"/>
                  </a:lnTo>
                  <a:lnTo>
                    <a:pt x="256868" y="1055512"/>
                  </a:lnTo>
                  <a:close/>
                </a:path>
              </a:pathLst>
            </a:custGeom>
            <a:solidFill>
              <a:srgbClr val="CA4F1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rgbClr val="000000"/>
                </a:solidFill>
                <a:latin typeface="Arial"/>
                <a:ea typeface="Arial"/>
                <a:cs typeface="Arial"/>
                <a:sym typeface="Arial"/>
              </a:endParaRPr>
            </a:p>
          </p:txBody>
        </p:sp>
        <p:sp>
          <p:nvSpPr>
            <p:cNvPr id="635" name="Google Shape;635;p77"/>
            <p:cNvSpPr txBox="1"/>
            <p:nvPr/>
          </p:nvSpPr>
          <p:spPr>
            <a:xfrm>
              <a:off x="203200" y="-38100"/>
              <a:ext cx="107336" cy="992012"/>
            </a:xfrm>
            <a:prstGeom prst="rect">
              <a:avLst/>
            </a:prstGeom>
            <a:noFill/>
            <a:ln>
              <a:noFill/>
            </a:ln>
          </p:spPr>
          <p:txBody>
            <a:bodyPr spcFirstLastPara="1" wrap="square" lIns="25400" tIns="25400" rIns="25400" bIns="25400" anchor="ctr" anchorCtr="0">
              <a:noAutofit/>
            </a:bodyPr>
            <a:lstStyle/>
            <a:p>
              <a:pPr marL="0" marR="0" lvl="0" indent="0" algn="ctr" rtl="0">
                <a:lnSpc>
                  <a:spcPct val="190000"/>
                </a:lnSpc>
                <a:spcBef>
                  <a:spcPts val="0"/>
                </a:spcBef>
                <a:spcAft>
                  <a:spcPts val="0"/>
                </a:spcAft>
                <a:buClr>
                  <a:srgbClr val="000000"/>
                </a:buClr>
                <a:buSzPts val="700"/>
                <a:buFont typeface="Arial"/>
                <a:buNone/>
              </a:pPr>
              <a:endParaRPr sz="700" b="0" i="0" u="none" strike="noStrike" cap="none">
                <a:solidFill>
                  <a:srgbClr val="000000"/>
                </a:solidFill>
                <a:latin typeface="Arial"/>
                <a:ea typeface="Arial"/>
                <a:cs typeface="Arial"/>
                <a:sym typeface="Arial"/>
              </a:endParaRPr>
            </a:p>
          </p:txBody>
        </p:sp>
      </p:grpSp>
      <p:grpSp>
        <p:nvGrpSpPr>
          <p:cNvPr id="636" name="Google Shape;636;p77"/>
          <p:cNvGrpSpPr/>
          <p:nvPr/>
        </p:nvGrpSpPr>
        <p:grpSpPr>
          <a:xfrm>
            <a:off x="3172856" y="1261112"/>
            <a:ext cx="2014125" cy="735384"/>
            <a:chOff x="0" y="-57150"/>
            <a:chExt cx="1060938" cy="387363"/>
          </a:xfrm>
        </p:grpSpPr>
        <p:sp>
          <p:nvSpPr>
            <p:cNvPr id="637" name="Google Shape;637;p77"/>
            <p:cNvSpPr/>
            <p:nvPr/>
          </p:nvSpPr>
          <p:spPr>
            <a:xfrm>
              <a:off x="0" y="0"/>
              <a:ext cx="1060938" cy="330213"/>
            </a:xfrm>
            <a:custGeom>
              <a:avLst/>
              <a:gdLst/>
              <a:ahLst/>
              <a:cxnLst/>
              <a:rect l="l" t="t" r="r" b="b"/>
              <a:pathLst>
                <a:path w="1060938" h="330213" extrusionOk="0">
                  <a:moveTo>
                    <a:pt x="0" y="0"/>
                  </a:moveTo>
                  <a:lnTo>
                    <a:pt x="1060938" y="0"/>
                  </a:lnTo>
                  <a:lnTo>
                    <a:pt x="1060938" y="330213"/>
                  </a:lnTo>
                  <a:lnTo>
                    <a:pt x="0" y="330213"/>
                  </a:lnTo>
                  <a:close/>
                </a:path>
              </a:pathLst>
            </a:custGeom>
            <a:solidFill>
              <a:srgbClr val="CA4F1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rgbClr val="000000"/>
                </a:solidFill>
                <a:latin typeface="Arial"/>
                <a:ea typeface="Arial"/>
                <a:cs typeface="Arial"/>
                <a:sym typeface="Arial"/>
              </a:endParaRPr>
            </a:p>
          </p:txBody>
        </p:sp>
        <p:sp>
          <p:nvSpPr>
            <p:cNvPr id="638" name="Google Shape;638;p77"/>
            <p:cNvSpPr txBox="1"/>
            <p:nvPr/>
          </p:nvSpPr>
          <p:spPr>
            <a:xfrm>
              <a:off x="0" y="-57150"/>
              <a:ext cx="1060938" cy="387363"/>
            </a:xfrm>
            <a:prstGeom prst="rect">
              <a:avLst/>
            </a:prstGeom>
            <a:noFill/>
            <a:ln>
              <a:noFill/>
            </a:ln>
          </p:spPr>
          <p:txBody>
            <a:bodyPr spcFirstLastPara="1" wrap="square" lIns="25400" tIns="25400" rIns="25400" bIns="25400" anchor="ctr" anchorCtr="0">
              <a:noAutofit/>
            </a:bodyPr>
            <a:lstStyle/>
            <a:p>
              <a:pPr marL="0" marR="0" lvl="0" indent="0" algn="ctr" rtl="0">
                <a:lnSpc>
                  <a:spcPct val="140000"/>
                </a:lnSpc>
                <a:spcBef>
                  <a:spcPts val="0"/>
                </a:spcBef>
                <a:spcAft>
                  <a:spcPts val="0"/>
                </a:spcAft>
                <a:buClr>
                  <a:srgbClr val="000000"/>
                </a:buClr>
                <a:buSzPts val="1350"/>
                <a:buFont typeface="Arial"/>
                <a:buNone/>
              </a:pPr>
              <a:r>
                <a:rPr lang="fr-FR" sz="1350" b="1" i="0" u="none" strike="noStrike" cap="none">
                  <a:solidFill>
                    <a:srgbClr val="FFFFFF"/>
                  </a:solidFill>
                  <a:latin typeface="Open Sans"/>
                  <a:ea typeface="Open Sans"/>
                  <a:cs typeface="Open Sans"/>
                  <a:sym typeface="Open Sans"/>
                </a:rPr>
                <a:t>SUIVI &amp; ÉVALUATION </a:t>
              </a:r>
              <a:endParaRPr sz="1400" b="0" i="0" u="none" strike="noStrike" cap="none">
                <a:solidFill>
                  <a:srgbClr val="000000"/>
                </a:solidFill>
                <a:latin typeface="Arial"/>
                <a:ea typeface="Arial"/>
                <a:cs typeface="Arial"/>
                <a:sym typeface="Arial"/>
              </a:endParaRPr>
            </a:p>
          </p:txBody>
        </p:sp>
      </p:grpSp>
      <p:grpSp>
        <p:nvGrpSpPr>
          <p:cNvPr id="639" name="Google Shape;639;p77"/>
          <p:cNvGrpSpPr/>
          <p:nvPr/>
        </p:nvGrpSpPr>
        <p:grpSpPr>
          <a:xfrm>
            <a:off x="5385081" y="5309652"/>
            <a:ext cx="727507" cy="642252"/>
            <a:chOff x="0" y="-19050"/>
            <a:chExt cx="812800" cy="717550"/>
          </a:xfrm>
        </p:grpSpPr>
        <p:sp>
          <p:nvSpPr>
            <p:cNvPr id="640" name="Google Shape;640;p77"/>
            <p:cNvSpPr/>
            <p:nvPr/>
          </p:nvSpPr>
          <p:spPr>
            <a:xfrm>
              <a:off x="0" y="0"/>
              <a:ext cx="812800" cy="698500"/>
            </a:xfrm>
            <a:custGeom>
              <a:avLst/>
              <a:gdLst/>
              <a:ahLst/>
              <a:cxnLst/>
              <a:rect l="l" t="t" r="r" b="b"/>
              <a:pathLst>
                <a:path w="812800" h="698500" extrusionOk="0">
                  <a:moveTo>
                    <a:pt x="812800" y="349250"/>
                  </a:moveTo>
                  <a:lnTo>
                    <a:pt x="609600" y="698500"/>
                  </a:lnTo>
                  <a:lnTo>
                    <a:pt x="203200" y="698500"/>
                  </a:lnTo>
                  <a:lnTo>
                    <a:pt x="0" y="349250"/>
                  </a:lnTo>
                  <a:lnTo>
                    <a:pt x="203200" y="0"/>
                  </a:lnTo>
                  <a:lnTo>
                    <a:pt x="609600" y="0"/>
                  </a:lnTo>
                  <a:lnTo>
                    <a:pt x="812800" y="349250"/>
                  </a:lnTo>
                  <a:close/>
                </a:path>
              </a:pathLst>
            </a:custGeom>
            <a:solidFill>
              <a:srgbClr val="2E2E7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rgbClr val="000000"/>
                </a:solidFill>
                <a:latin typeface="Arial"/>
                <a:ea typeface="Arial"/>
                <a:cs typeface="Arial"/>
                <a:sym typeface="Arial"/>
              </a:endParaRPr>
            </a:p>
          </p:txBody>
        </p:sp>
        <p:sp>
          <p:nvSpPr>
            <p:cNvPr id="641" name="Google Shape;641;p77"/>
            <p:cNvSpPr txBox="1"/>
            <p:nvPr/>
          </p:nvSpPr>
          <p:spPr>
            <a:xfrm>
              <a:off x="114300" y="-19050"/>
              <a:ext cx="584200" cy="717550"/>
            </a:xfrm>
            <a:prstGeom prst="rect">
              <a:avLst/>
            </a:prstGeom>
            <a:noFill/>
            <a:ln>
              <a:noFill/>
            </a:ln>
          </p:spPr>
          <p:txBody>
            <a:bodyPr spcFirstLastPara="1" wrap="square" lIns="25400" tIns="25400" rIns="25400" bIns="25400" anchor="ctr" anchorCtr="0">
              <a:noAutofit/>
            </a:bodyPr>
            <a:lstStyle/>
            <a:p>
              <a:pPr marL="0" marR="0" lvl="0" indent="0" algn="ctr" rtl="0">
                <a:lnSpc>
                  <a:spcPct val="140000"/>
                </a:lnSpc>
                <a:spcBef>
                  <a:spcPts val="0"/>
                </a:spcBef>
                <a:spcAft>
                  <a:spcPts val="0"/>
                </a:spcAft>
                <a:buClr>
                  <a:srgbClr val="000000"/>
                </a:buClr>
                <a:buSzPts val="500"/>
                <a:buFont typeface="Arial"/>
                <a:buNone/>
              </a:pPr>
              <a:r>
                <a:rPr lang="fr-FR" sz="500" b="1" i="0" u="none" strike="noStrike" cap="none">
                  <a:solidFill>
                    <a:srgbClr val="FFFFFF"/>
                  </a:solidFill>
                  <a:latin typeface="Open Sans"/>
                  <a:ea typeface="Open Sans"/>
                  <a:cs typeface="Open Sans"/>
                  <a:sym typeface="Open Sans"/>
                </a:rPr>
                <a:t>TRAME TdR EVALUATION</a:t>
              </a:r>
              <a:endParaRPr sz="1400" b="0" i="0" u="none" strike="noStrike" cap="none">
                <a:solidFill>
                  <a:srgbClr val="000000"/>
                </a:solidFill>
                <a:latin typeface="Arial"/>
                <a:ea typeface="Arial"/>
                <a:cs typeface="Arial"/>
                <a:sym typeface="Arial"/>
              </a:endParaRPr>
            </a:p>
          </p:txBody>
        </p:sp>
      </p:grpSp>
      <p:grpSp>
        <p:nvGrpSpPr>
          <p:cNvPr id="642" name="Google Shape;642;p77"/>
          <p:cNvGrpSpPr/>
          <p:nvPr/>
        </p:nvGrpSpPr>
        <p:grpSpPr>
          <a:xfrm>
            <a:off x="5385081" y="3706277"/>
            <a:ext cx="727507" cy="642252"/>
            <a:chOff x="0" y="-19050"/>
            <a:chExt cx="812800" cy="717550"/>
          </a:xfrm>
        </p:grpSpPr>
        <p:sp>
          <p:nvSpPr>
            <p:cNvPr id="643" name="Google Shape;643;p77"/>
            <p:cNvSpPr/>
            <p:nvPr/>
          </p:nvSpPr>
          <p:spPr>
            <a:xfrm>
              <a:off x="0" y="0"/>
              <a:ext cx="812800" cy="698500"/>
            </a:xfrm>
            <a:custGeom>
              <a:avLst/>
              <a:gdLst/>
              <a:ahLst/>
              <a:cxnLst/>
              <a:rect l="l" t="t" r="r" b="b"/>
              <a:pathLst>
                <a:path w="812800" h="698500" extrusionOk="0">
                  <a:moveTo>
                    <a:pt x="812800" y="349250"/>
                  </a:moveTo>
                  <a:lnTo>
                    <a:pt x="609600" y="698500"/>
                  </a:lnTo>
                  <a:lnTo>
                    <a:pt x="203200" y="698500"/>
                  </a:lnTo>
                  <a:lnTo>
                    <a:pt x="0" y="349250"/>
                  </a:lnTo>
                  <a:lnTo>
                    <a:pt x="203200" y="0"/>
                  </a:lnTo>
                  <a:lnTo>
                    <a:pt x="609600" y="0"/>
                  </a:lnTo>
                  <a:lnTo>
                    <a:pt x="812800" y="349250"/>
                  </a:lnTo>
                  <a:close/>
                </a:path>
              </a:pathLst>
            </a:custGeom>
            <a:solidFill>
              <a:srgbClr val="DA551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rgbClr val="000000"/>
                </a:solidFill>
                <a:latin typeface="Arial"/>
                <a:ea typeface="Arial"/>
                <a:cs typeface="Arial"/>
                <a:sym typeface="Arial"/>
              </a:endParaRPr>
            </a:p>
          </p:txBody>
        </p:sp>
        <p:sp>
          <p:nvSpPr>
            <p:cNvPr id="644" name="Google Shape;644;p77"/>
            <p:cNvSpPr txBox="1"/>
            <p:nvPr/>
          </p:nvSpPr>
          <p:spPr>
            <a:xfrm>
              <a:off x="114300" y="-19050"/>
              <a:ext cx="584200" cy="717550"/>
            </a:xfrm>
            <a:prstGeom prst="rect">
              <a:avLst/>
            </a:prstGeom>
            <a:noFill/>
            <a:ln>
              <a:noFill/>
            </a:ln>
          </p:spPr>
          <p:txBody>
            <a:bodyPr spcFirstLastPara="1" wrap="square" lIns="25400" tIns="25400" rIns="25400" bIns="25400" anchor="ctr" anchorCtr="0">
              <a:noAutofit/>
            </a:bodyPr>
            <a:lstStyle/>
            <a:p>
              <a:pPr marL="0" marR="0" lvl="0" indent="0" algn="ctr" rtl="0">
                <a:lnSpc>
                  <a:spcPct val="140000"/>
                </a:lnSpc>
                <a:spcBef>
                  <a:spcPts val="0"/>
                </a:spcBef>
                <a:spcAft>
                  <a:spcPts val="0"/>
                </a:spcAft>
                <a:buClr>
                  <a:srgbClr val="000000"/>
                </a:buClr>
                <a:buSzPts val="500"/>
                <a:buFont typeface="Arial"/>
                <a:buNone/>
              </a:pPr>
              <a:r>
                <a:rPr lang="fr-FR" sz="500" b="1" i="0" u="none" strike="noStrike" cap="none">
                  <a:solidFill>
                    <a:srgbClr val="FFFFFF"/>
                  </a:solidFill>
                  <a:latin typeface="Open Sans"/>
                  <a:ea typeface="Open Sans"/>
                  <a:cs typeface="Open Sans"/>
                  <a:sym typeface="Open Sans"/>
                </a:rPr>
                <a:t>TRAMES DE RAPPORTS </a:t>
              </a:r>
              <a:endParaRPr sz="1400" b="0" i="0" u="none" strike="noStrike" cap="none">
                <a:solidFill>
                  <a:srgbClr val="000000"/>
                </a:solidFill>
                <a:latin typeface="Arial"/>
                <a:ea typeface="Arial"/>
                <a:cs typeface="Arial"/>
                <a:sym typeface="Arial"/>
              </a:endParaRPr>
            </a:p>
          </p:txBody>
        </p:sp>
      </p:grpSp>
      <p:grpSp>
        <p:nvGrpSpPr>
          <p:cNvPr id="645" name="Google Shape;645;p77"/>
          <p:cNvGrpSpPr/>
          <p:nvPr/>
        </p:nvGrpSpPr>
        <p:grpSpPr>
          <a:xfrm>
            <a:off x="3987932" y="2131904"/>
            <a:ext cx="364601" cy="441992"/>
            <a:chOff x="0" y="-38100"/>
            <a:chExt cx="513736" cy="622783"/>
          </a:xfrm>
        </p:grpSpPr>
        <p:sp>
          <p:nvSpPr>
            <p:cNvPr id="646" name="Google Shape;646;p77"/>
            <p:cNvSpPr/>
            <p:nvPr/>
          </p:nvSpPr>
          <p:spPr>
            <a:xfrm>
              <a:off x="0" y="0"/>
              <a:ext cx="513736" cy="584683"/>
            </a:xfrm>
            <a:custGeom>
              <a:avLst/>
              <a:gdLst/>
              <a:ahLst/>
              <a:cxnLst/>
              <a:rect l="l" t="t" r="r" b="b"/>
              <a:pathLst>
                <a:path w="513736" h="584683" extrusionOk="0">
                  <a:moveTo>
                    <a:pt x="256868" y="584683"/>
                  </a:moveTo>
                  <a:lnTo>
                    <a:pt x="0" y="178283"/>
                  </a:lnTo>
                  <a:lnTo>
                    <a:pt x="203200" y="178283"/>
                  </a:lnTo>
                  <a:lnTo>
                    <a:pt x="203200" y="0"/>
                  </a:lnTo>
                  <a:lnTo>
                    <a:pt x="310536" y="0"/>
                  </a:lnTo>
                  <a:lnTo>
                    <a:pt x="310536" y="178283"/>
                  </a:lnTo>
                  <a:lnTo>
                    <a:pt x="513736" y="178283"/>
                  </a:lnTo>
                  <a:lnTo>
                    <a:pt x="256868" y="584683"/>
                  </a:lnTo>
                  <a:close/>
                </a:path>
              </a:pathLst>
            </a:custGeom>
            <a:solidFill>
              <a:srgbClr val="CFC7B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rgbClr val="000000"/>
                </a:solidFill>
                <a:latin typeface="Arial"/>
                <a:ea typeface="Arial"/>
                <a:cs typeface="Arial"/>
                <a:sym typeface="Arial"/>
              </a:endParaRPr>
            </a:p>
          </p:txBody>
        </p:sp>
        <p:sp>
          <p:nvSpPr>
            <p:cNvPr id="647" name="Google Shape;647;p77"/>
            <p:cNvSpPr txBox="1"/>
            <p:nvPr/>
          </p:nvSpPr>
          <p:spPr>
            <a:xfrm>
              <a:off x="203200" y="-38100"/>
              <a:ext cx="107336" cy="521183"/>
            </a:xfrm>
            <a:prstGeom prst="rect">
              <a:avLst/>
            </a:prstGeom>
            <a:noFill/>
            <a:ln>
              <a:noFill/>
            </a:ln>
          </p:spPr>
          <p:txBody>
            <a:bodyPr spcFirstLastPara="1" wrap="square" lIns="25400" tIns="25400" rIns="25400" bIns="25400" anchor="ctr" anchorCtr="0">
              <a:noAutofit/>
            </a:bodyPr>
            <a:lstStyle/>
            <a:p>
              <a:pPr marL="0" marR="0" lvl="0" indent="0" algn="ctr" rtl="0">
                <a:lnSpc>
                  <a:spcPct val="190000"/>
                </a:lnSpc>
                <a:spcBef>
                  <a:spcPts val="0"/>
                </a:spcBef>
                <a:spcAft>
                  <a:spcPts val="0"/>
                </a:spcAft>
                <a:buClr>
                  <a:srgbClr val="000000"/>
                </a:buClr>
                <a:buSzPts val="700"/>
                <a:buFont typeface="Arial"/>
                <a:buNone/>
              </a:pPr>
              <a:endParaRPr sz="700" b="0" i="0" u="none" strike="noStrike" cap="none">
                <a:solidFill>
                  <a:srgbClr val="000000"/>
                </a:solidFill>
                <a:latin typeface="Arial"/>
                <a:ea typeface="Arial"/>
                <a:cs typeface="Arial"/>
                <a:sym typeface="Arial"/>
              </a:endParaRPr>
            </a:p>
          </p:txBody>
        </p:sp>
      </p:grpSp>
      <p:cxnSp>
        <p:nvCxnSpPr>
          <p:cNvPr id="648" name="Google Shape;648;p77"/>
          <p:cNvCxnSpPr/>
          <p:nvPr/>
        </p:nvCxnSpPr>
        <p:spPr>
          <a:xfrm rot="10800000" flipH="1">
            <a:off x="4382783" y="2291378"/>
            <a:ext cx="927583" cy="64"/>
          </a:xfrm>
          <a:prstGeom prst="straightConnector1">
            <a:avLst/>
          </a:prstGeom>
          <a:noFill/>
          <a:ln w="38100" cap="flat" cmpd="sng">
            <a:solidFill>
              <a:srgbClr val="CA4F1C"/>
            </a:solidFill>
            <a:prstDash val="dot"/>
            <a:round/>
            <a:headEnd type="none" w="sm" len="sm"/>
            <a:tailEnd type="stealth" w="med" len="med"/>
          </a:ln>
        </p:spPr>
      </p:cxnSp>
      <p:grpSp>
        <p:nvGrpSpPr>
          <p:cNvPr id="649" name="Google Shape;649;p77"/>
          <p:cNvGrpSpPr/>
          <p:nvPr/>
        </p:nvGrpSpPr>
        <p:grpSpPr>
          <a:xfrm>
            <a:off x="3172234" y="2104696"/>
            <a:ext cx="2014125" cy="332738"/>
            <a:chOff x="0" y="-28575"/>
            <a:chExt cx="1060938" cy="175269"/>
          </a:xfrm>
        </p:grpSpPr>
        <p:sp>
          <p:nvSpPr>
            <p:cNvPr id="650" name="Google Shape;650;p77"/>
            <p:cNvSpPr/>
            <p:nvPr/>
          </p:nvSpPr>
          <p:spPr>
            <a:xfrm>
              <a:off x="0" y="0"/>
              <a:ext cx="1060938" cy="146694"/>
            </a:xfrm>
            <a:custGeom>
              <a:avLst/>
              <a:gdLst/>
              <a:ahLst/>
              <a:cxnLst/>
              <a:rect l="l" t="t" r="r" b="b"/>
              <a:pathLst>
                <a:path w="1060938" h="146694" extrusionOk="0">
                  <a:moveTo>
                    <a:pt x="0" y="0"/>
                  </a:moveTo>
                  <a:lnTo>
                    <a:pt x="1060938" y="0"/>
                  </a:lnTo>
                  <a:lnTo>
                    <a:pt x="1060938" y="146694"/>
                  </a:lnTo>
                  <a:lnTo>
                    <a:pt x="0" y="146694"/>
                  </a:lnTo>
                  <a:close/>
                </a:path>
              </a:pathLst>
            </a:custGeom>
            <a:solidFill>
              <a:srgbClr val="CFC7B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rgbClr val="000000"/>
                </a:solidFill>
                <a:latin typeface="Arial"/>
                <a:ea typeface="Arial"/>
                <a:cs typeface="Arial"/>
                <a:sym typeface="Arial"/>
              </a:endParaRPr>
            </a:p>
          </p:txBody>
        </p:sp>
        <p:sp>
          <p:nvSpPr>
            <p:cNvPr id="651" name="Google Shape;651;p77"/>
            <p:cNvSpPr txBox="1"/>
            <p:nvPr/>
          </p:nvSpPr>
          <p:spPr>
            <a:xfrm>
              <a:off x="0" y="-28575"/>
              <a:ext cx="1060938" cy="175269"/>
            </a:xfrm>
            <a:prstGeom prst="rect">
              <a:avLst/>
            </a:prstGeom>
            <a:noFill/>
            <a:ln>
              <a:noFill/>
            </a:ln>
          </p:spPr>
          <p:txBody>
            <a:bodyPr spcFirstLastPara="1" wrap="square" lIns="25400" tIns="25400" rIns="25400" bIns="25400" anchor="ctr" anchorCtr="0">
              <a:noAutofit/>
            </a:bodyPr>
            <a:lstStyle/>
            <a:p>
              <a:pPr marL="0" marR="0" lvl="0" indent="0" algn="ctr" rtl="0">
                <a:lnSpc>
                  <a:spcPct val="140000"/>
                </a:lnSpc>
                <a:spcBef>
                  <a:spcPts val="0"/>
                </a:spcBef>
                <a:spcAft>
                  <a:spcPts val="0"/>
                </a:spcAft>
                <a:buClr>
                  <a:srgbClr val="000000"/>
                </a:buClr>
                <a:buSzPts val="850"/>
                <a:buFont typeface="Arial"/>
                <a:buNone/>
              </a:pPr>
              <a:r>
                <a:rPr lang="fr-FR" sz="850" b="1" i="0" u="none" strike="noStrike" cap="none">
                  <a:solidFill>
                    <a:srgbClr val="2B2B72"/>
                  </a:solidFill>
                  <a:latin typeface="Open Sans"/>
                  <a:ea typeface="Open Sans"/>
                  <a:cs typeface="Open Sans"/>
                  <a:sym typeface="Open Sans"/>
                </a:rPr>
                <a:t>COLLECTE DES DONNÉES </a:t>
              </a:r>
              <a:endParaRPr sz="1400" b="0" i="0" u="none" strike="noStrike" cap="none">
                <a:solidFill>
                  <a:srgbClr val="000000"/>
                </a:solidFill>
                <a:latin typeface="Arial"/>
                <a:ea typeface="Arial"/>
                <a:cs typeface="Arial"/>
                <a:sym typeface="Arial"/>
              </a:endParaRPr>
            </a:p>
          </p:txBody>
        </p:sp>
      </p:grpSp>
      <p:grpSp>
        <p:nvGrpSpPr>
          <p:cNvPr id="652" name="Google Shape;652;p77"/>
          <p:cNvGrpSpPr/>
          <p:nvPr/>
        </p:nvGrpSpPr>
        <p:grpSpPr>
          <a:xfrm>
            <a:off x="3172234" y="2532075"/>
            <a:ext cx="2014125" cy="509048"/>
            <a:chOff x="0" y="-28575"/>
            <a:chExt cx="1060938" cy="268140"/>
          </a:xfrm>
        </p:grpSpPr>
        <p:sp>
          <p:nvSpPr>
            <p:cNvPr id="653" name="Google Shape;653;p77"/>
            <p:cNvSpPr/>
            <p:nvPr/>
          </p:nvSpPr>
          <p:spPr>
            <a:xfrm>
              <a:off x="0" y="0"/>
              <a:ext cx="1060938" cy="239565"/>
            </a:xfrm>
            <a:custGeom>
              <a:avLst/>
              <a:gdLst/>
              <a:ahLst/>
              <a:cxnLst/>
              <a:rect l="l" t="t" r="r" b="b"/>
              <a:pathLst>
                <a:path w="1060938" h="239565" extrusionOk="0">
                  <a:moveTo>
                    <a:pt x="0" y="0"/>
                  </a:moveTo>
                  <a:lnTo>
                    <a:pt x="1060938" y="0"/>
                  </a:lnTo>
                  <a:lnTo>
                    <a:pt x="1060938" y="239565"/>
                  </a:lnTo>
                  <a:lnTo>
                    <a:pt x="0" y="239565"/>
                  </a:lnTo>
                  <a:close/>
                </a:path>
              </a:pathLst>
            </a:custGeom>
            <a:solidFill>
              <a:srgbClr val="70707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rgbClr val="000000"/>
                </a:solidFill>
                <a:latin typeface="Arial"/>
                <a:ea typeface="Arial"/>
                <a:cs typeface="Arial"/>
                <a:sym typeface="Arial"/>
              </a:endParaRPr>
            </a:p>
          </p:txBody>
        </p:sp>
        <p:sp>
          <p:nvSpPr>
            <p:cNvPr id="654" name="Google Shape;654;p77"/>
            <p:cNvSpPr txBox="1"/>
            <p:nvPr/>
          </p:nvSpPr>
          <p:spPr>
            <a:xfrm>
              <a:off x="0" y="-28575"/>
              <a:ext cx="1060938" cy="268140"/>
            </a:xfrm>
            <a:prstGeom prst="rect">
              <a:avLst/>
            </a:prstGeom>
            <a:noFill/>
            <a:ln>
              <a:noFill/>
            </a:ln>
          </p:spPr>
          <p:txBody>
            <a:bodyPr spcFirstLastPara="1" wrap="square" lIns="25400" tIns="25400" rIns="25400" bIns="25400" anchor="ctr" anchorCtr="0">
              <a:noAutofit/>
            </a:bodyPr>
            <a:lstStyle/>
            <a:p>
              <a:pPr marL="0" marR="0" lvl="0" indent="0" algn="ctr" rtl="0">
                <a:lnSpc>
                  <a:spcPct val="140000"/>
                </a:lnSpc>
                <a:spcBef>
                  <a:spcPts val="0"/>
                </a:spcBef>
                <a:spcAft>
                  <a:spcPts val="0"/>
                </a:spcAft>
                <a:buClr>
                  <a:srgbClr val="000000"/>
                </a:buClr>
                <a:buSzPts val="850"/>
                <a:buFont typeface="Arial"/>
                <a:buNone/>
              </a:pPr>
              <a:r>
                <a:rPr lang="fr-FR" sz="850" b="1" i="0" u="none" strike="noStrike" cap="none">
                  <a:solidFill>
                    <a:srgbClr val="2B2B72"/>
                  </a:solidFill>
                  <a:latin typeface="Open Sans"/>
                  <a:ea typeface="Open Sans"/>
                  <a:cs typeface="Open Sans"/>
                  <a:sym typeface="Open Sans"/>
                </a:rPr>
                <a:t>CONTRÔLE, VÉRIFICATION ET NETTOYAGE DES DONNÉES</a:t>
              </a:r>
              <a:endParaRPr sz="1400" b="0" i="0" u="none" strike="noStrike" cap="none">
                <a:solidFill>
                  <a:srgbClr val="000000"/>
                </a:solidFill>
                <a:latin typeface="Arial"/>
                <a:ea typeface="Arial"/>
                <a:cs typeface="Arial"/>
                <a:sym typeface="Arial"/>
              </a:endParaRPr>
            </a:p>
          </p:txBody>
        </p:sp>
      </p:grpSp>
      <p:cxnSp>
        <p:nvCxnSpPr>
          <p:cNvPr id="655" name="Google Shape;655;p77"/>
          <p:cNvCxnSpPr/>
          <p:nvPr/>
        </p:nvCxnSpPr>
        <p:spPr>
          <a:xfrm rot="10800000" flipH="1">
            <a:off x="4413032" y="3297035"/>
            <a:ext cx="927583" cy="64"/>
          </a:xfrm>
          <a:prstGeom prst="straightConnector1">
            <a:avLst/>
          </a:prstGeom>
          <a:noFill/>
          <a:ln w="38100" cap="flat" cmpd="sng">
            <a:solidFill>
              <a:srgbClr val="CA4F1C"/>
            </a:solidFill>
            <a:prstDash val="dot"/>
            <a:round/>
            <a:headEnd type="none" w="sm" len="sm"/>
            <a:tailEnd type="stealth" w="med" len="med"/>
          </a:ln>
        </p:spPr>
      </p:cxnSp>
      <p:grpSp>
        <p:nvGrpSpPr>
          <p:cNvPr id="656" name="Google Shape;656;p77"/>
          <p:cNvGrpSpPr/>
          <p:nvPr/>
        </p:nvGrpSpPr>
        <p:grpSpPr>
          <a:xfrm>
            <a:off x="3172856" y="3024975"/>
            <a:ext cx="2014125" cy="434393"/>
            <a:chOff x="0" y="-28575"/>
            <a:chExt cx="1060938" cy="228816"/>
          </a:xfrm>
        </p:grpSpPr>
        <p:sp>
          <p:nvSpPr>
            <p:cNvPr id="657" name="Google Shape;657;p77"/>
            <p:cNvSpPr/>
            <p:nvPr/>
          </p:nvSpPr>
          <p:spPr>
            <a:xfrm>
              <a:off x="0" y="0"/>
              <a:ext cx="1060938" cy="200241"/>
            </a:xfrm>
            <a:custGeom>
              <a:avLst/>
              <a:gdLst/>
              <a:ahLst/>
              <a:cxnLst/>
              <a:rect l="l" t="t" r="r" b="b"/>
              <a:pathLst>
                <a:path w="1060938" h="200241" extrusionOk="0">
                  <a:moveTo>
                    <a:pt x="0" y="0"/>
                  </a:moveTo>
                  <a:lnTo>
                    <a:pt x="1060938" y="0"/>
                  </a:lnTo>
                  <a:lnTo>
                    <a:pt x="1060938" y="200241"/>
                  </a:lnTo>
                  <a:lnTo>
                    <a:pt x="0" y="200241"/>
                  </a:lnTo>
                  <a:close/>
                </a:path>
              </a:pathLst>
            </a:custGeom>
            <a:solidFill>
              <a:srgbClr val="CFC7B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rgbClr val="000000"/>
                </a:solidFill>
                <a:latin typeface="Arial"/>
                <a:ea typeface="Arial"/>
                <a:cs typeface="Arial"/>
                <a:sym typeface="Arial"/>
              </a:endParaRPr>
            </a:p>
          </p:txBody>
        </p:sp>
        <p:sp>
          <p:nvSpPr>
            <p:cNvPr id="658" name="Google Shape;658;p77"/>
            <p:cNvSpPr txBox="1"/>
            <p:nvPr/>
          </p:nvSpPr>
          <p:spPr>
            <a:xfrm>
              <a:off x="0" y="-28575"/>
              <a:ext cx="1060938" cy="228816"/>
            </a:xfrm>
            <a:prstGeom prst="rect">
              <a:avLst/>
            </a:prstGeom>
            <a:noFill/>
            <a:ln>
              <a:noFill/>
            </a:ln>
          </p:spPr>
          <p:txBody>
            <a:bodyPr spcFirstLastPara="1" wrap="square" lIns="25400" tIns="25400" rIns="25400" bIns="25400" anchor="ctr" anchorCtr="0">
              <a:noAutofit/>
            </a:bodyPr>
            <a:lstStyle/>
            <a:p>
              <a:pPr marL="0" marR="0" lvl="0" indent="0" algn="ctr" rtl="0">
                <a:lnSpc>
                  <a:spcPct val="140000"/>
                </a:lnSpc>
                <a:spcBef>
                  <a:spcPts val="0"/>
                </a:spcBef>
                <a:spcAft>
                  <a:spcPts val="0"/>
                </a:spcAft>
                <a:buClr>
                  <a:srgbClr val="000000"/>
                </a:buClr>
                <a:buSzPts val="850"/>
                <a:buFont typeface="Arial"/>
                <a:buNone/>
              </a:pPr>
              <a:r>
                <a:rPr lang="fr-FR" sz="850" b="1" i="0" u="none" strike="noStrike" cap="none">
                  <a:solidFill>
                    <a:srgbClr val="2B2B72"/>
                  </a:solidFill>
                  <a:latin typeface="Open Sans"/>
                  <a:ea typeface="Open Sans"/>
                  <a:cs typeface="Open Sans"/>
                  <a:sym typeface="Open Sans"/>
                </a:rPr>
                <a:t>COMPILATION DES DONNÉES / MISE À JOUR DU TABLEAU DE BORD</a:t>
              </a:r>
              <a:endParaRPr sz="1400" b="0" i="0" u="none" strike="noStrike" cap="none">
                <a:solidFill>
                  <a:srgbClr val="000000"/>
                </a:solidFill>
                <a:latin typeface="Arial"/>
                <a:ea typeface="Arial"/>
                <a:cs typeface="Arial"/>
                <a:sym typeface="Arial"/>
              </a:endParaRPr>
            </a:p>
          </p:txBody>
        </p:sp>
      </p:grpSp>
      <p:grpSp>
        <p:nvGrpSpPr>
          <p:cNvPr id="659" name="Google Shape;659;p77"/>
          <p:cNvGrpSpPr/>
          <p:nvPr/>
        </p:nvGrpSpPr>
        <p:grpSpPr>
          <a:xfrm>
            <a:off x="3172856" y="3445497"/>
            <a:ext cx="2014125" cy="358300"/>
            <a:chOff x="0" y="-28575"/>
            <a:chExt cx="1060938" cy="188734"/>
          </a:xfrm>
        </p:grpSpPr>
        <p:sp>
          <p:nvSpPr>
            <p:cNvPr id="660" name="Google Shape;660;p77"/>
            <p:cNvSpPr/>
            <p:nvPr/>
          </p:nvSpPr>
          <p:spPr>
            <a:xfrm>
              <a:off x="0" y="0"/>
              <a:ext cx="1060938" cy="160159"/>
            </a:xfrm>
            <a:custGeom>
              <a:avLst/>
              <a:gdLst/>
              <a:ahLst/>
              <a:cxnLst/>
              <a:rect l="l" t="t" r="r" b="b"/>
              <a:pathLst>
                <a:path w="1060938" h="160159" extrusionOk="0">
                  <a:moveTo>
                    <a:pt x="0" y="0"/>
                  </a:moveTo>
                  <a:lnTo>
                    <a:pt x="1060938" y="0"/>
                  </a:lnTo>
                  <a:lnTo>
                    <a:pt x="1060938" y="160159"/>
                  </a:lnTo>
                  <a:lnTo>
                    <a:pt x="0" y="160159"/>
                  </a:lnTo>
                  <a:close/>
                </a:path>
              </a:pathLst>
            </a:custGeom>
            <a:solidFill>
              <a:srgbClr val="CFC7B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rgbClr val="000000"/>
                </a:solidFill>
                <a:latin typeface="Arial"/>
                <a:ea typeface="Arial"/>
                <a:cs typeface="Arial"/>
                <a:sym typeface="Arial"/>
              </a:endParaRPr>
            </a:p>
          </p:txBody>
        </p:sp>
        <p:sp>
          <p:nvSpPr>
            <p:cNvPr id="661" name="Google Shape;661;p77"/>
            <p:cNvSpPr txBox="1"/>
            <p:nvPr/>
          </p:nvSpPr>
          <p:spPr>
            <a:xfrm>
              <a:off x="0" y="-28575"/>
              <a:ext cx="1060938" cy="188734"/>
            </a:xfrm>
            <a:prstGeom prst="rect">
              <a:avLst/>
            </a:prstGeom>
            <a:noFill/>
            <a:ln>
              <a:noFill/>
            </a:ln>
          </p:spPr>
          <p:txBody>
            <a:bodyPr spcFirstLastPara="1" wrap="square" lIns="25400" tIns="25400" rIns="25400" bIns="25400" anchor="ctr" anchorCtr="0">
              <a:noAutofit/>
            </a:bodyPr>
            <a:lstStyle/>
            <a:p>
              <a:pPr marL="0" marR="0" lvl="0" indent="0" algn="ctr" rtl="0">
                <a:lnSpc>
                  <a:spcPct val="140000"/>
                </a:lnSpc>
                <a:spcBef>
                  <a:spcPts val="0"/>
                </a:spcBef>
                <a:spcAft>
                  <a:spcPts val="0"/>
                </a:spcAft>
                <a:buClr>
                  <a:srgbClr val="000000"/>
                </a:buClr>
                <a:buSzPts val="850"/>
                <a:buFont typeface="Arial"/>
                <a:buNone/>
              </a:pPr>
              <a:r>
                <a:rPr lang="fr-FR" sz="850" b="1" i="0" u="none" strike="noStrike" cap="none">
                  <a:solidFill>
                    <a:srgbClr val="2B2B72"/>
                  </a:solidFill>
                  <a:latin typeface="Open Sans"/>
                  <a:ea typeface="Open Sans"/>
                  <a:cs typeface="Open Sans"/>
                  <a:sym typeface="Open Sans"/>
                </a:rPr>
                <a:t>RÉUNION PÉRIODIQUE DE SUIVI</a:t>
              </a:r>
              <a:endParaRPr sz="1400" b="0" i="0" u="none" strike="noStrike" cap="none">
                <a:solidFill>
                  <a:srgbClr val="000000"/>
                </a:solidFill>
                <a:latin typeface="Arial"/>
                <a:ea typeface="Arial"/>
                <a:cs typeface="Arial"/>
                <a:sym typeface="Arial"/>
              </a:endParaRPr>
            </a:p>
          </p:txBody>
        </p:sp>
      </p:grpSp>
      <p:grpSp>
        <p:nvGrpSpPr>
          <p:cNvPr id="662" name="Google Shape;662;p77"/>
          <p:cNvGrpSpPr/>
          <p:nvPr/>
        </p:nvGrpSpPr>
        <p:grpSpPr>
          <a:xfrm>
            <a:off x="5340615" y="1968537"/>
            <a:ext cx="727507" cy="642252"/>
            <a:chOff x="0" y="-19050"/>
            <a:chExt cx="812800" cy="717550"/>
          </a:xfrm>
        </p:grpSpPr>
        <p:sp>
          <p:nvSpPr>
            <p:cNvPr id="663" name="Google Shape;663;p77"/>
            <p:cNvSpPr/>
            <p:nvPr/>
          </p:nvSpPr>
          <p:spPr>
            <a:xfrm>
              <a:off x="0" y="0"/>
              <a:ext cx="812800" cy="698500"/>
            </a:xfrm>
            <a:custGeom>
              <a:avLst/>
              <a:gdLst/>
              <a:ahLst/>
              <a:cxnLst/>
              <a:rect l="l" t="t" r="r" b="b"/>
              <a:pathLst>
                <a:path w="812800" h="698500" extrusionOk="0">
                  <a:moveTo>
                    <a:pt x="812800" y="349250"/>
                  </a:moveTo>
                  <a:lnTo>
                    <a:pt x="609600" y="698500"/>
                  </a:lnTo>
                  <a:lnTo>
                    <a:pt x="203200" y="698500"/>
                  </a:lnTo>
                  <a:lnTo>
                    <a:pt x="0" y="349250"/>
                  </a:lnTo>
                  <a:lnTo>
                    <a:pt x="203200" y="0"/>
                  </a:lnTo>
                  <a:lnTo>
                    <a:pt x="609600" y="0"/>
                  </a:lnTo>
                  <a:lnTo>
                    <a:pt x="812800" y="349250"/>
                  </a:lnTo>
                  <a:close/>
                </a:path>
              </a:pathLst>
            </a:custGeom>
            <a:solidFill>
              <a:srgbClr val="DA551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rgbClr val="000000"/>
                </a:solidFill>
                <a:latin typeface="Arial"/>
                <a:ea typeface="Arial"/>
                <a:cs typeface="Arial"/>
                <a:sym typeface="Arial"/>
              </a:endParaRPr>
            </a:p>
          </p:txBody>
        </p:sp>
        <p:sp>
          <p:nvSpPr>
            <p:cNvPr id="664" name="Google Shape;664;p77"/>
            <p:cNvSpPr txBox="1"/>
            <p:nvPr/>
          </p:nvSpPr>
          <p:spPr>
            <a:xfrm>
              <a:off x="114300" y="-19050"/>
              <a:ext cx="584200" cy="717550"/>
            </a:xfrm>
            <a:prstGeom prst="rect">
              <a:avLst/>
            </a:prstGeom>
            <a:noFill/>
            <a:ln>
              <a:noFill/>
            </a:ln>
          </p:spPr>
          <p:txBody>
            <a:bodyPr spcFirstLastPara="1" wrap="square" lIns="25400" tIns="25400" rIns="25400" bIns="25400" anchor="ctr" anchorCtr="0">
              <a:noAutofit/>
            </a:bodyPr>
            <a:lstStyle/>
            <a:p>
              <a:pPr marL="0" marR="0" lvl="0" indent="0" algn="ctr" rtl="0">
                <a:lnSpc>
                  <a:spcPct val="140000"/>
                </a:lnSpc>
                <a:spcBef>
                  <a:spcPts val="0"/>
                </a:spcBef>
                <a:spcAft>
                  <a:spcPts val="0"/>
                </a:spcAft>
                <a:buClr>
                  <a:srgbClr val="000000"/>
                </a:buClr>
                <a:buSzPts val="500"/>
                <a:buFont typeface="Arial"/>
                <a:buNone/>
              </a:pPr>
              <a:r>
                <a:rPr lang="fr-FR" sz="500" b="1" i="0" u="none" strike="noStrike" cap="none">
                  <a:solidFill>
                    <a:srgbClr val="FFFFFF"/>
                  </a:solidFill>
                  <a:latin typeface="Open Sans"/>
                  <a:ea typeface="Open Sans"/>
                  <a:cs typeface="Open Sans"/>
                  <a:sym typeface="Open Sans"/>
                </a:rPr>
                <a:t>BASE DE DONNÉES PROJET</a:t>
              </a:r>
              <a:endParaRPr sz="1400" b="0" i="0" u="none" strike="noStrike" cap="none">
                <a:solidFill>
                  <a:srgbClr val="000000"/>
                </a:solidFill>
                <a:latin typeface="Arial"/>
                <a:ea typeface="Arial"/>
                <a:cs typeface="Arial"/>
                <a:sym typeface="Arial"/>
              </a:endParaRPr>
            </a:p>
          </p:txBody>
        </p:sp>
      </p:grpSp>
      <p:grpSp>
        <p:nvGrpSpPr>
          <p:cNvPr id="665" name="Google Shape;665;p77"/>
          <p:cNvGrpSpPr/>
          <p:nvPr/>
        </p:nvGrpSpPr>
        <p:grpSpPr>
          <a:xfrm>
            <a:off x="925965" y="1506817"/>
            <a:ext cx="364601" cy="776141"/>
            <a:chOff x="0" y="-38100"/>
            <a:chExt cx="513736" cy="1093612"/>
          </a:xfrm>
        </p:grpSpPr>
        <p:sp>
          <p:nvSpPr>
            <p:cNvPr id="666" name="Google Shape;666;p77"/>
            <p:cNvSpPr/>
            <p:nvPr/>
          </p:nvSpPr>
          <p:spPr>
            <a:xfrm>
              <a:off x="0" y="0"/>
              <a:ext cx="513736" cy="1055512"/>
            </a:xfrm>
            <a:custGeom>
              <a:avLst/>
              <a:gdLst/>
              <a:ahLst/>
              <a:cxnLst/>
              <a:rect l="l" t="t" r="r" b="b"/>
              <a:pathLst>
                <a:path w="513736" h="1055512" extrusionOk="0">
                  <a:moveTo>
                    <a:pt x="256868" y="1055512"/>
                  </a:moveTo>
                  <a:lnTo>
                    <a:pt x="0" y="649112"/>
                  </a:lnTo>
                  <a:lnTo>
                    <a:pt x="203200" y="649112"/>
                  </a:lnTo>
                  <a:lnTo>
                    <a:pt x="203200" y="0"/>
                  </a:lnTo>
                  <a:lnTo>
                    <a:pt x="310536" y="0"/>
                  </a:lnTo>
                  <a:lnTo>
                    <a:pt x="310536" y="649112"/>
                  </a:lnTo>
                  <a:lnTo>
                    <a:pt x="513736" y="649112"/>
                  </a:lnTo>
                  <a:lnTo>
                    <a:pt x="256868" y="1055512"/>
                  </a:lnTo>
                  <a:close/>
                </a:path>
              </a:pathLst>
            </a:custGeom>
            <a:solidFill>
              <a:srgbClr val="CA4F1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rgbClr val="000000"/>
                </a:solidFill>
                <a:latin typeface="Arial"/>
                <a:ea typeface="Arial"/>
                <a:cs typeface="Arial"/>
                <a:sym typeface="Arial"/>
              </a:endParaRPr>
            </a:p>
          </p:txBody>
        </p:sp>
        <p:sp>
          <p:nvSpPr>
            <p:cNvPr id="667" name="Google Shape;667;p77"/>
            <p:cNvSpPr txBox="1"/>
            <p:nvPr/>
          </p:nvSpPr>
          <p:spPr>
            <a:xfrm>
              <a:off x="203200" y="-38100"/>
              <a:ext cx="107336" cy="992012"/>
            </a:xfrm>
            <a:prstGeom prst="rect">
              <a:avLst/>
            </a:prstGeom>
            <a:noFill/>
            <a:ln>
              <a:noFill/>
            </a:ln>
          </p:spPr>
          <p:txBody>
            <a:bodyPr spcFirstLastPara="1" wrap="square" lIns="25400" tIns="25400" rIns="25400" bIns="25400" anchor="ctr" anchorCtr="0">
              <a:noAutofit/>
            </a:bodyPr>
            <a:lstStyle/>
            <a:p>
              <a:pPr marL="0" marR="0" lvl="0" indent="0" algn="ctr" rtl="0">
                <a:lnSpc>
                  <a:spcPct val="190000"/>
                </a:lnSpc>
                <a:spcBef>
                  <a:spcPts val="0"/>
                </a:spcBef>
                <a:spcAft>
                  <a:spcPts val="0"/>
                </a:spcAft>
                <a:buClr>
                  <a:srgbClr val="000000"/>
                </a:buClr>
                <a:buSzPts val="700"/>
                <a:buFont typeface="Arial"/>
                <a:buNone/>
              </a:pPr>
              <a:endParaRPr sz="700" b="0" i="0" u="none" strike="noStrike" cap="none">
                <a:solidFill>
                  <a:srgbClr val="000000"/>
                </a:solidFill>
                <a:latin typeface="Arial"/>
                <a:ea typeface="Arial"/>
                <a:cs typeface="Arial"/>
                <a:sym typeface="Arial"/>
              </a:endParaRPr>
            </a:p>
          </p:txBody>
        </p:sp>
      </p:grpSp>
      <p:grpSp>
        <p:nvGrpSpPr>
          <p:cNvPr id="668" name="Google Shape;668;p77"/>
          <p:cNvGrpSpPr/>
          <p:nvPr/>
        </p:nvGrpSpPr>
        <p:grpSpPr>
          <a:xfrm>
            <a:off x="123676" y="1382856"/>
            <a:ext cx="2014125" cy="735384"/>
            <a:chOff x="0" y="-57150"/>
            <a:chExt cx="1060938" cy="387363"/>
          </a:xfrm>
        </p:grpSpPr>
        <p:sp>
          <p:nvSpPr>
            <p:cNvPr id="669" name="Google Shape;669;p77"/>
            <p:cNvSpPr/>
            <p:nvPr/>
          </p:nvSpPr>
          <p:spPr>
            <a:xfrm>
              <a:off x="0" y="0"/>
              <a:ext cx="1060938" cy="330213"/>
            </a:xfrm>
            <a:custGeom>
              <a:avLst/>
              <a:gdLst/>
              <a:ahLst/>
              <a:cxnLst/>
              <a:rect l="l" t="t" r="r" b="b"/>
              <a:pathLst>
                <a:path w="1060938" h="330213" extrusionOk="0">
                  <a:moveTo>
                    <a:pt x="0" y="0"/>
                  </a:moveTo>
                  <a:lnTo>
                    <a:pt x="1060938" y="0"/>
                  </a:lnTo>
                  <a:lnTo>
                    <a:pt x="1060938" y="330213"/>
                  </a:lnTo>
                  <a:lnTo>
                    <a:pt x="0" y="330213"/>
                  </a:lnTo>
                  <a:close/>
                </a:path>
              </a:pathLst>
            </a:custGeom>
            <a:solidFill>
              <a:srgbClr val="CA4F1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rgbClr val="000000"/>
                </a:solidFill>
                <a:latin typeface="Arial"/>
                <a:ea typeface="Arial"/>
                <a:cs typeface="Arial"/>
                <a:sym typeface="Arial"/>
              </a:endParaRPr>
            </a:p>
          </p:txBody>
        </p:sp>
        <p:sp>
          <p:nvSpPr>
            <p:cNvPr id="670" name="Google Shape;670;p77"/>
            <p:cNvSpPr txBox="1"/>
            <p:nvPr/>
          </p:nvSpPr>
          <p:spPr>
            <a:xfrm>
              <a:off x="0" y="-57150"/>
              <a:ext cx="1060938" cy="387363"/>
            </a:xfrm>
            <a:prstGeom prst="rect">
              <a:avLst/>
            </a:prstGeom>
            <a:noFill/>
            <a:ln>
              <a:noFill/>
            </a:ln>
          </p:spPr>
          <p:txBody>
            <a:bodyPr spcFirstLastPara="1" wrap="square" lIns="25400" tIns="25400" rIns="25400" bIns="25400" anchor="ctr" anchorCtr="0">
              <a:noAutofit/>
            </a:bodyPr>
            <a:lstStyle/>
            <a:p>
              <a:pPr marL="0" marR="0" lvl="0" indent="0" algn="ctr" rtl="0">
                <a:lnSpc>
                  <a:spcPct val="140000"/>
                </a:lnSpc>
                <a:spcBef>
                  <a:spcPts val="0"/>
                </a:spcBef>
                <a:spcAft>
                  <a:spcPts val="0"/>
                </a:spcAft>
                <a:buClr>
                  <a:srgbClr val="000000"/>
                </a:buClr>
                <a:buSzPts val="1350"/>
                <a:buFont typeface="Arial"/>
                <a:buNone/>
              </a:pPr>
              <a:r>
                <a:rPr lang="fr-FR" sz="1350" b="1" i="0" u="none" strike="noStrike" cap="none">
                  <a:solidFill>
                    <a:srgbClr val="FFFFFF"/>
                  </a:solidFill>
                  <a:latin typeface="Open Sans"/>
                  <a:ea typeface="Open Sans"/>
                  <a:cs typeface="Open Sans"/>
                  <a:sym typeface="Open Sans"/>
                </a:rPr>
                <a:t>DÉMARRAGE</a:t>
              </a:r>
              <a:endParaRPr sz="1400" b="0" i="0" u="none" strike="noStrike" cap="none">
                <a:solidFill>
                  <a:srgbClr val="000000"/>
                </a:solidFill>
                <a:latin typeface="Arial"/>
                <a:ea typeface="Arial"/>
                <a:cs typeface="Arial"/>
                <a:sym typeface="Arial"/>
              </a:endParaRPr>
            </a:p>
          </p:txBody>
        </p:sp>
      </p:grpSp>
      <p:grpSp>
        <p:nvGrpSpPr>
          <p:cNvPr id="671" name="Google Shape;671;p77"/>
          <p:cNvGrpSpPr/>
          <p:nvPr/>
        </p:nvGrpSpPr>
        <p:grpSpPr>
          <a:xfrm>
            <a:off x="2314121" y="3706131"/>
            <a:ext cx="685729" cy="613407"/>
            <a:chOff x="0" y="-28575"/>
            <a:chExt cx="812800" cy="727075"/>
          </a:xfrm>
        </p:grpSpPr>
        <p:sp>
          <p:nvSpPr>
            <p:cNvPr id="672" name="Google Shape;672;p77"/>
            <p:cNvSpPr/>
            <p:nvPr/>
          </p:nvSpPr>
          <p:spPr>
            <a:xfrm>
              <a:off x="0" y="0"/>
              <a:ext cx="812800" cy="698500"/>
            </a:xfrm>
            <a:custGeom>
              <a:avLst/>
              <a:gdLst/>
              <a:ahLst/>
              <a:cxnLst/>
              <a:rect l="l" t="t" r="r" b="b"/>
              <a:pathLst>
                <a:path w="812800" h="698500" extrusionOk="0">
                  <a:moveTo>
                    <a:pt x="812800" y="349250"/>
                  </a:moveTo>
                  <a:lnTo>
                    <a:pt x="609600" y="698500"/>
                  </a:lnTo>
                  <a:lnTo>
                    <a:pt x="203200" y="698500"/>
                  </a:lnTo>
                  <a:lnTo>
                    <a:pt x="0" y="349250"/>
                  </a:lnTo>
                  <a:lnTo>
                    <a:pt x="203200" y="0"/>
                  </a:lnTo>
                  <a:lnTo>
                    <a:pt x="609600" y="0"/>
                  </a:lnTo>
                  <a:lnTo>
                    <a:pt x="812800" y="349250"/>
                  </a:lnTo>
                  <a:close/>
                </a:path>
              </a:pathLst>
            </a:custGeom>
            <a:solidFill>
              <a:srgbClr val="2E2E7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rgbClr val="000000"/>
                </a:solidFill>
                <a:latin typeface="Arial"/>
                <a:ea typeface="Arial"/>
                <a:cs typeface="Arial"/>
                <a:sym typeface="Arial"/>
              </a:endParaRPr>
            </a:p>
          </p:txBody>
        </p:sp>
        <p:sp>
          <p:nvSpPr>
            <p:cNvPr id="673" name="Google Shape;673;p77"/>
            <p:cNvSpPr txBox="1"/>
            <p:nvPr/>
          </p:nvSpPr>
          <p:spPr>
            <a:xfrm>
              <a:off x="114300" y="-28575"/>
              <a:ext cx="584200" cy="727075"/>
            </a:xfrm>
            <a:prstGeom prst="rect">
              <a:avLst/>
            </a:prstGeom>
            <a:noFill/>
            <a:ln>
              <a:noFill/>
            </a:ln>
          </p:spPr>
          <p:txBody>
            <a:bodyPr spcFirstLastPara="1" wrap="square" lIns="25400" tIns="25400" rIns="25400" bIns="25400" anchor="ctr" anchorCtr="0">
              <a:noAutofit/>
            </a:bodyPr>
            <a:lstStyle/>
            <a:p>
              <a:pPr marL="0" marR="0" lvl="0" indent="0" algn="ctr" rtl="0">
                <a:lnSpc>
                  <a:spcPct val="140000"/>
                </a:lnSpc>
                <a:spcBef>
                  <a:spcPts val="0"/>
                </a:spcBef>
                <a:spcAft>
                  <a:spcPts val="0"/>
                </a:spcAft>
                <a:buClr>
                  <a:srgbClr val="000000"/>
                </a:buClr>
                <a:buSzPts val="500"/>
                <a:buFont typeface="Arial"/>
                <a:buNone/>
              </a:pPr>
              <a:r>
                <a:rPr lang="fr-FR" sz="500" b="1" i="0" u="none" strike="noStrike" cap="none">
                  <a:solidFill>
                    <a:srgbClr val="FFFFFF"/>
                  </a:solidFill>
                  <a:latin typeface="Open Sans"/>
                  <a:ea typeface="Open Sans"/>
                  <a:cs typeface="Open Sans"/>
                  <a:sym typeface="Open Sans"/>
                </a:rPr>
                <a:t>RACI</a:t>
              </a:r>
              <a:endParaRPr sz="1400" b="0" i="0" u="none" strike="noStrike" cap="none">
                <a:solidFill>
                  <a:srgbClr val="000000"/>
                </a:solidFill>
                <a:latin typeface="Arial"/>
                <a:ea typeface="Arial"/>
                <a:cs typeface="Arial"/>
                <a:sym typeface="Arial"/>
              </a:endParaRPr>
            </a:p>
            <a:p>
              <a:pPr marL="0" marR="0" lvl="0" indent="0" algn="ctr" rtl="0">
                <a:lnSpc>
                  <a:spcPct val="140000"/>
                </a:lnSpc>
                <a:spcBef>
                  <a:spcPts val="0"/>
                </a:spcBef>
                <a:spcAft>
                  <a:spcPts val="0"/>
                </a:spcAft>
                <a:buClr>
                  <a:srgbClr val="000000"/>
                </a:buClr>
                <a:buSzPts val="500"/>
                <a:buFont typeface="Arial"/>
                <a:buNone/>
              </a:pPr>
              <a:r>
                <a:rPr lang="fr-FR" sz="500" b="1" i="0" u="none" strike="noStrike" cap="none">
                  <a:solidFill>
                    <a:srgbClr val="FFFFFF"/>
                  </a:solidFill>
                  <a:latin typeface="Open Sans"/>
                  <a:ea typeface="Open Sans"/>
                  <a:cs typeface="Open Sans"/>
                  <a:sym typeface="Open Sans"/>
                </a:rPr>
                <a:t>PLAN S&amp;E</a:t>
              </a:r>
              <a:endParaRPr sz="1400" b="0" i="0" u="none" strike="noStrike" cap="none">
                <a:solidFill>
                  <a:srgbClr val="000000"/>
                </a:solidFill>
                <a:latin typeface="Arial"/>
                <a:ea typeface="Arial"/>
                <a:cs typeface="Arial"/>
                <a:sym typeface="Arial"/>
              </a:endParaRPr>
            </a:p>
          </p:txBody>
        </p:sp>
      </p:grpSp>
      <p:cxnSp>
        <p:nvCxnSpPr>
          <p:cNvPr id="674" name="Google Shape;674;p77"/>
          <p:cNvCxnSpPr/>
          <p:nvPr/>
        </p:nvCxnSpPr>
        <p:spPr>
          <a:xfrm rot="10800000" flipH="1">
            <a:off x="1372248" y="3188320"/>
            <a:ext cx="927583" cy="64"/>
          </a:xfrm>
          <a:prstGeom prst="straightConnector1">
            <a:avLst/>
          </a:prstGeom>
          <a:noFill/>
          <a:ln w="38100" cap="flat" cmpd="sng">
            <a:solidFill>
              <a:srgbClr val="CA4F1C"/>
            </a:solidFill>
            <a:prstDash val="dot"/>
            <a:round/>
            <a:headEnd type="none" w="sm" len="sm"/>
            <a:tailEnd type="stealth" w="med" len="med"/>
          </a:ln>
        </p:spPr>
      </p:cxnSp>
      <p:grpSp>
        <p:nvGrpSpPr>
          <p:cNvPr id="675" name="Google Shape;675;p77"/>
          <p:cNvGrpSpPr/>
          <p:nvPr/>
        </p:nvGrpSpPr>
        <p:grpSpPr>
          <a:xfrm>
            <a:off x="123677" y="2833439"/>
            <a:ext cx="2014125" cy="569258"/>
            <a:chOff x="0" y="-28575"/>
            <a:chExt cx="1060938" cy="299856"/>
          </a:xfrm>
        </p:grpSpPr>
        <p:sp>
          <p:nvSpPr>
            <p:cNvPr id="676" name="Google Shape;676;p77"/>
            <p:cNvSpPr/>
            <p:nvPr/>
          </p:nvSpPr>
          <p:spPr>
            <a:xfrm>
              <a:off x="0" y="0"/>
              <a:ext cx="1060938" cy="271281"/>
            </a:xfrm>
            <a:custGeom>
              <a:avLst/>
              <a:gdLst/>
              <a:ahLst/>
              <a:cxnLst/>
              <a:rect l="l" t="t" r="r" b="b"/>
              <a:pathLst>
                <a:path w="1060938" h="271281" extrusionOk="0">
                  <a:moveTo>
                    <a:pt x="0" y="0"/>
                  </a:moveTo>
                  <a:lnTo>
                    <a:pt x="1060938" y="0"/>
                  </a:lnTo>
                  <a:lnTo>
                    <a:pt x="1060938" y="271281"/>
                  </a:lnTo>
                  <a:lnTo>
                    <a:pt x="0" y="271281"/>
                  </a:lnTo>
                  <a:close/>
                </a:path>
              </a:pathLst>
            </a:custGeom>
            <a:solidFill>
              <a:srgbClr val="CFC7B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rgbClr val="000000"/>
                </a:solidFill>
                <a:latin typeface="Arial"/>
                <a:ea typeface="Arial"/>
                <a:cs typeface="Arial"/>
                <a:sym typeface="Arial"/>
              </a:endParaRPr>
            </a:p>
          </p:txBody>
        </p:sp>
        <p:sp>
          <p:nvSpPr>
            <p:cNvPr id="677" name="Google Shape;677;p77"/>
            <p:cNvSpPr txBox="1"/>
            <p:nvPr/>
          </p:nvSpPr>
          <p:spPr>
            <a:xfrm>
              <a:off x="0" y="-28575"/>
              <a:ext cx="1060938" cy="299856"/>
            </a:xfrm>
            <a:prstGeom prst="rect">
              <a:avLst/>
            </a:prstGeom>
            <a:noFill/>
            <a:ln>
              <a:noFill/>
            </a:ln>
          </p:spPr>
          <p:txBody>
            <a:bodyPr spcFirstLastPara="1" wrap="square" lIns="25400" tIns="25400" rIns="25400" bIns="25400" anchor="ctr" anchorCtr="0">
              <a:noAutofit/>
            </a:bodyPr>
            <a:lstStyle/>
            <a:p>
              <a:pPr marL="0" marR="0" lvl="0" indent="0" algn="ctr" rtl="0">
                <a:lnSpc>
                  <a:spcPct val="140000"/>
                </a:lnSpc>
                <a:spcBef>
                  <a:spcPts val="0"/>
                </a:spcBef>
                <a:spcAft>
                  <a:spcPts val="0"/>
                </a:spcAft>
                <a:buClr>
                  <a:srgbClr val="000000"/>
                </a:buClr>
                <a:buSzPts val="850"/>
                <a:buFont typeface="Arial"/>
                <a:buNone/>
              </a:pPr>
              <a:r>
                <a:rPr lang="fr-FR" sz="850" b="1" i="0" u="none" strike="noStrike" cap="none">
                  <a:solidFill>
                    <a:srgbClr val="2B2B72"/>
                  </a:solidFill>
                  <a:latin typeface="Open Sans"/>
                  <a:ea typeface="Open Sans"/>
                  <a:cs typeface="Open Sans"/>
                  <a:sym typeface="Open Sans"/>
                </a:rPr>
                <a:t>FINALISATION DU PLAN S&amp;E</a:t>
              </a:r>
              <a:endParaRPr sz="1400" b="0" i="0" u="none" strike="noStrike" cap="none">
                <a:solidFill>
                  <a:srgbClr val="000000"/>
                </a:solidFill>
                <a:latin typeface="Arial"/>
                <a:ea typeface="Arial"/>
                <a:cs typeface="Arial"/>
                <a:sym typeface="Arial"/>
              </a:endParaRPr>
            </a:p>
          </p:txBody>
        </p:sp>
      </p:grpSp>
      <p:grpSp>
        <p:nvGrpSpPr>
          <p:cNvPr id="678" name="Google Shape;678;p77"/>
          <p:cNvGrpSpPr/>
          <p:nvPr/>
        </p:nvGrpSpPr>
        <p:grpSpPr>
          <a:xfrm>
            <a:off x="2314120" y="2248718"/>
            <a:ext cx="685729" cy="605371"/>
            <a:chOff x="0" y="-19050"/>
            <a:chExt cx="812800" cy="717550"/>
          </a:xfrm>
        </p:grpSpPr>
        <p:sp>
          <p:nvSpPr>
            <p:cNvPr id="679" name="Google Shape;679;p77"/>
            <p:cNvSpPr/>
            <p:nvPr/>
          </p:nvSpPr>
          <p:spPr>
            <a:xfrm>
              <a:off x="0" y="0"/>
              <a:ext cx="812800" cy="698500"/>
            </a:xfrm>
            <a:custGeom>
              <a:avLst/>
              <a:gdLst/>
              <a:ahLst/>
              <a:cxnLst/>
              <a:rect l="l" t="t" r="r" b="b"/>
              <a:pathLst>
                <a:path w="812800" h="698500" extrusionOk="0">
                  <a:moveTo>
                    <a:pt x="812800" y="349250"/>
                  </a:moveTo>
                  <a:lnTo>
                    <a:pt x="609600" y="698500"/>
                  </a:lnTo>
                  <a:lnTo>
                    <a:pt x="203200" y="698500"/>
                  </a:lnTo>
                  <a:lnTo>
                    <a:pt x="0" y="349250"/>
                  </a:lnTo>
                  <a:lnTo>
                    <a:pt x="203200" y="0"/>
                  </a:lnTo>
                  <a:lnTo>
                    <a:pt x="609600" y="0"/>
                  </a:lnTo>
                  <a:lnTo>
                    <a:pt x="812800" y="349250"/>
                  </a:lnTo>
                  <a:close/>
                </a:path>
              </a:pathLst>
            </a:custGeom>
            <a:solidFill>
              <a:srgbClr val="DA551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rgbClr val="000000"/>
                </a:solidFill>
                <a:latin typeface="Arial"/>
                <a:ea typeface="Arial"/>
                <a:cs typeface="Arial"/>
                <a:sym typeface="Arial"/>
              </a:endParaRPr>
            </a:p>
          </p:txBody>
        </p:sp>
        <p:sp>
          <p:nvSpPr>
            <p:cNvPr id="680" name="Google Shape;680;p77"/>
            <p:cNvSpPr txBox="1"/>
            <p:nvPr/>
          </p:nvSpPr>
          <p:spPr>
            <a:xfrm>
              <a:off x="114300" y="-19050"/>
              <a:ext cx="584200" cy="717550"/>
            </a:xfrm>
            <a:prstGeom prst="rect">
              <a:avLst/>
            </a:prstGeom>
            <a:noFill/>
            <a:ln>
              <a:noFill/>
            </a:ln>
          </p:spPr>
          <p:txBody>
            <a:bodyPr spcFirstLastPara="1" wrap="square" lIns="25400" tIns="25400" rIns="25400" bIns="25400" anchor="ctr" anchorCtr="0">
              <a:noAutofit/>
            </a:bodyPr>
            <a:lstStyle/>
            <a:p>
              <a:pPr marL="0" marR="0" lvl="0" indent="0" algn="ctr" rtl="0">
                <a:lnSpc>
                  <a:spcPct val="140000"/>
                </a:lnSpc>
                <a:spcBef>
                  <a:spcPts val="0"/>
                </a:spcBef>
                <a:spcAft>
                  <a:spcPts val="0"/>
                </a:spcAft>
                <a:buClr>
                  <a:srgbClr val="000000"/>
                </a:buClr>
                <a:buSzPts val="450"/>
                <a:buFont typeface="Arial"/>
                <a:buNone/>
              </a:pPr>
              <a:r>
                <a:rPr lang="fr-FR" sz="450" b="1" i="0" u="none" strike="noStrike" cap="none">
                  <a:solidFill>
                    <a:srgbClr val="FFFFFF"/>
                  </a:solidFill>
                  <a:latin typeface="Open Sans"/>
                  <a:ea typeface="Open Sans"/>
                  <a:cs typeface="Open Sans"/>
                  <a:sym typeface="Open Sans"/>
                </a:rPr>
                <a:t>CANEVAS DE PLAN OPERATIONNEL</a:t>
              </a:r>
              <a:endParaRPr sz="1400" b="0" i="0" u="none" strike="noStrike" cap="none">
                <a:solidFill>
                  <a:srgbClr val="000000"/>
                </a:solidFill>
                <a:latin typeface="Arial"/>
                <a:ea typeface="Arial"/>
                <a:cs typeface="Arial"/>
                <a:sym typeface="Arial"/>
              </a:endParaRPr>
            </a:p>
          </p:txBody>
        </p:sp>
      </p:grpSp>
      <p:cxnSp>
        <p:nvCxnSpPr>
          <p:cNvPr id="681" name="Google Shape;681;p77"/>
          <p:cNvCxnSpPr/>
          <p:nvPr/>
        </p:nvCxnSpPr>
        <p:spPr>
          <a:xfrm flipH="1">
            <a:off x="2647459" y="3294896"/>
            <a:ext cx="1" cy="409605"/>
          </a:xfrm>
          <a:prstGeom prst="straightConnector1">
            <a:avLst/>
          </a:prstGeom>
          <a:noFill/>
          <a:ln w="38100" cap="flat" cmpd="sng">
            <a:solidFill>
              <a:srgbClr val="CA4F1C"/>
            </a:solidFill>
            <a:prstDash val="dot"/>
            <a:round/>
            <a:headEnd type="none" w="sm" len="sm"/>
            <a:tailEnd type="stealth" w="med" len="med"/>
          </a:ln>
        </p:spPr>
      </p:cxnSp>
      <p:grpSp>
        <p:nvGrpSpPr>
          <p:cNvPr id="682" name="Google Shape;682;p77"/>
          <p:cNvGrpSpPr/>
          <p:nvPr/>
        </p:nvGrpSpPr>
        <p:grpSpPr>
          <a:xfrm>
            <a:off x="2314120" y="2872170"/>
            <a:ext cx="685729" cy="613407"/>
            <a:chOff x="0" y="-28575"/>
            <a:chExt cx="812800" cy="727075"/>
          </a:xfrm>
        </p:grpSpPr>
        <p:sp>
          <p:nvSpPr>
            <p:cNvPr id="683" name="Google Shape;683;p77"/>
            <p:cNvSpPr/>
            <p:nvPr/>
          </p:nvSpPr>
          <p:spPr>
            <a:xfrm>
              <a:off x="0" y="0"/>
              <a:ext cx="812800" cy="698500"/>
            </a:xfrm>
            <a:custGeom>
              <a:avLst/>
              <a:gdLst/>
              <a:ahLst/>
              <a:cxnLst/>
              <a:rect l="l" t="t" r="r" b="b"/>
              <a:pathLst>
                <a:path w="812800" h="698500" extrusionOk="0">
                  <a:moveTo>
                    <a:pt x="812800" y="349250"/>
                  </a:moveTo>
                  <a:lnTo>
                    <a:pt x="609600" y="698500"/>
                  </a:lnTo>
                  <a:lnTo>
                    <a:pt x="203200" y="698500"/>
                  </a:lnTo>
                  <a:lnTo>
                    <a:pt x="0" y="349250"/>
                  </a:lnTo>
                  <a:lnTo>
                    <a:pt x="203200" y="0"/>
                  </a:lnTo>
                  <a:lnTo>
                    <a:pt x="609600" y="0"/>
                  </a:lnTo>
                  <a:lnTo>
                    <a:pt x="812800" y="349250"/>
                  </a:lnTo>
                  <a:close/>
                </a:path>
              </a:pathLst>
            </a:custGeom>
            <a:solidFill>
              <a:srgbClr val="2E2E7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rgbClr val="000000"/>
                </a:solidFill>
                <a:latin typeface="Arial"/>
                <a:ea typeface="Arial"/>
                <a:cs typeface="Arial"/>
                <a:sym typeface="Arial"/>
              </a:endParaRPr>
            </a:p>
          </p:txBody>
        </p:sp>
        <p:sp>
          <p:nvSpPr>
            <p:cNvPr id="684" name="Google Shape;684;p77"/>
            <p:cNvSpPr txBox="1"/>
            <p:nvPr/>
          </p:nvSpPr>
          <p:spPr>
            <a:xfrm>
              <a:off x="114300" y="-28575"/>
              <a:ext cx="584200" cy="727075"/>
            </a:xfrm>
            <a:prstGeom prst="rect">
              <a:avLst/>
            </a:prstGeom>
            <a:noFill/>
            <a:ln>
              <a:noFill/>
            </a:ln>
          </p:spPr>
          <p:txBody>
            <a:bodyPr spcFirstLastPara="1" wrap="square" lIns="25400" tIns="25400" rIns="25400" bIns="25400" anchor="ctr" anchorCtr="0">
              <a:noAutofit/>
            </a:bodyPr>
            <a:lstStyle/>
            <a:p>
              <a:pPr marL="0" marR="0" lvl="0" indent="0" algn="ctr" rtl="0">
                <a:lnSpc>
                  <a:spcPct val="140000"/>
                </a:lnSpc>
                <a:spcBef>
                  <a:spcPts val="0"/>
                </a:spcBef>
                <a:spcAft>
                  <a:spcPts val="0"/>
                </a:spcAft>
                <a:buClr>
                  <a:srgbClr val="000000"/>
                </a:buClr>
                <a:buSzPts val="500"/>
                <a:buFont typeface="Arial"/>
                <a:buNone/>
              </a:pPr>
              <a:r>
                <a:rPr lang="fr-FR" sz="500" b="1" i="0" u="none" strike="noStrike" cap="none">
                  <a:solidFill>
                    <a:srgbClr val="FFFFFF"/>
                  </a:solidFill>
                  <a:latin typeface="Open Sans"/>
                  <a:ea typeface="Open Sans"/>
                  <a:cs typeface="Open Sans"/>
                  <a:sym typeface="Open Sans"/>
                </a:rPr>
                <a:t>TRAME </a:t>
              </a:r>
              <a:endParaRPr sz="1400" b="0" i="0" u="none" strike="noStrike" cap="none">
                <a:solidFill>
                  <a:srgbClr val="000000"/>
                </a:solidFill>
                <a:latin typeface="Arial"/>
                <a:ea typeface="Arial"/>
                <a:cs typeface="Arial"/>
                <a:sym typeface="Arial"/>
              </a:endParaRPr>
            </a:p>
            <a:p>
              <a:pPr marL="0" marR="0" lvl="0" indent="0" algn="ctr" rtl="0">
                <a:lnSpc>
                  <a:spcPct val="140000"/>
                </a:lnSpc>
                <a:spcBef>
                  <a:spcPts val="0"/>
                </a:spcBef>
                <a:spcAft>
                  <a:spcPts val="0"/>
                </a:spcAft>
                <a:buClr>
                  <a:srgbClr val="000000"/>
                </a:buClr>
                <a:buSzPts val="500"/>
                <a:buFont typeface="Arial"/>
                <a:buNone/>
              </a:pPr>
              <a:r>
                <a:rPr lang="fr-FR" sz="500" b="1" i="0" u="none" strike="noStrike" cap="none">
                  <a:solidFill>
                    <a:srgbClr val="FFFFFF"/>
                  </a:solidFill>
                  <a:latin typeface="Open Sans"/>
                  <a:ea typeface="Open Sans"/>
                  <a:cs typeface="Open Sans"/>
                  <a:sym typeface="Open Sans"/>
                </a:rPr>
                <a:t>PLAN S&amp;E</a:t>
              </a:r>
              <a:endParaRPr sz="1400" b="0" i="0" u="none" strike="noStrike" cap="none">
                <a:solidFill>
                  <a:srgbClr val="000000"/>
                </a:solidFill>
                <a:latin typeface="Arial"/>
                <a:ea typeface="Arial"/>
                <a:cs typeface="Arial"/>
                <a:sym typeface="Arial"/>
              </a:endParaRPr>
            </a:p>
          </p:txBody>
        </p:sp>
      </p:grpSp>
      <p:cxnSp>
        <p:nvCxnSpPr>
          <p:cNvPr id="685" name="Google Shape;685;p77"/>
          <p:cNvCxnSpPr/>
          <p:nvPr/>
        </p:nvCxnSpPr>
        <p:spPr>
          <a:xfrm rot="10800000" flipH="1">
            <a:off x="7418781" y="2579746"/>
            <a:ext cx="927583" cy="64"/>
          </a:xfrm>
          <a:prstGeom prst="straightConnector1">
            <a:avLst/>
          </a:prstGeom>
          <a:noFill/>
          <a:ln w="38100" cap="flat" cmpd="sng">
            <a:solidFill>
              <a:srgbClr val="CA4F1C"/>
            </a:solidFill>
            <a:prstDash val="dot"/>
            <a:round/>
            <a:headEnd type="none" w="sm" len="sm"/>
            <a:tailEnd type="stealth" w="med" len="med"/>
          </a:ln>
        </p:spPr>
      </p:cxnSp>
      <p:grpSp>
        <p:nvGrpSpPr>
          <p:cNvPr id="686" name="Google Shape;686;p77"/>
          <p:cNvGrpSpPr/>
          <p:nvPr/>
        </p:nvGrpSpPr>
        <p:grpSpPr>
          <a:xfrm>
            <a:off x="6221757" y="2280863"/>
            <a:ext cx="2014125" cy="509048"/>
            <a:chOff x="0" y="-28575"/>
            <a:chExt cx="1060938" cy="268140"/>
          </a:xfrm>
        </p:grpSpPr>
        <p:sp>
          <p:nvSpPr>
            <p:cNvPr id="687" name="Google Shape;687;p77"/>
            <p:cNvSpPr/>
            <p:nvPr/>
          </p:nvSpPr>
          <p:spPr>
            <a:xfrm>
              <a:off x="0" y="0"/>
              <a:ext cx="1060938" cy="239565"/>
            </a:xfrm>
            <a:custGeom>
              <a:avLst/>
              <a:gdLst/>
              <a:ahLst/>
              <a:cxnLst/>
              <a:rect l="l" t="t" r="r" b="b"/>
              <a:pathLst>
                <a:path w="1060938" h="239565" extrusionOk="0">
                  <a:moveTo>
                    <a:pt x="0" y="0"/>
                  </a:moveTo>
                  <a:lnTo>
                    <a:pt x="1060938" y="0"/>
                  </a:lnTo>
                  <a:lnTo>
                    <a:pt x="1060938" y="239565"/>
                  </a:lnTo>
                  <a:lnTo>
                    <a:pt x="0" y="239565"/>
                  </a:lnTo>
                  <a:close/>
                </a:path>
              </a:pathLst>
            </a:custGeom>
            <a:solidFill>
              <a:srgbClr val="CFC7B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rgbClr val="000000"/>
                </a:solidFill>
                <a:latin typeface="Arial"/>
                <a:ea typeface="Arial"/>
                <a:cs typeface="Arial"/>
                <a:sym typeface="Arial"/>
              </a:endParaRPr>
            </a:p>
          </p:txBody>
        </p:sp>
        <p:sp>
          <p:nvSpPr>
            <p:cNvPr id="688" name="Google Shape;688;p77"/>
            <p:cNvSpPr txBox="1"/>
            <p:nvPr/>
          </p:nvSpPr>
          <p:spPr>
            <a:xfrm>
              <a:off x="0" y="-28575"/>
              <a:ext cx="1060938" cy="268140"/>
            </a:xfrm>
            <a:prstGeom prst="rect">
              <a:avLst/>
            </a:prstGeom>
            <a:noFill/>
            <a:ln>
              <a:noFill/>
            </a:ln>
          </p:spPr>
          <p:txBody>
            <a:bodyPr spcFirstLastPara="1" wrap="square" lIns="25400" tIns="25400" rIns="25400" bIns="25400" anchor="ctr" anchorCtr="0">
              <a:noAutofit/>
            </a:bodyPr>
            <a:lstStyle/>
            <a:p>
              <a:pPr marL="0" marR="0" lvl="0" indent="0" algn="ctr" rtl="0">
                <a:lnSpc>
                  <a:spcPct val="140000"/>
                </a:lnSpc>
                <a:spcBef>
                  <a:spcPts val="0"/>
                </a:spcBef>
                <a:spcAft>
                  <a:spcPts val="0"/>
                </a:spcAft>
                <a:buClr>
                  <a:srgbClr val="000000"/>
                </a:buClr>
                <a:buSzPts val="850"/>
                <a:buFont typeface="Arial"/>
                <a:buNone/>
              </a:pPr>
              <a:r>
                <a:rPr lang="fr-FR" sz="850" b="1" i="0" u="none" strike="noStrike" cap="none">
                  <a:solidFill>
                    <a:srgbClr val="2B2B72"/>
                  </a:solidFill>
                  <a:latin typeface="Open Sans"/>
                  <a:ea typeface="Open Sans"/>
                  <a:cs typeface="Open Sans"/>
                  <a:sym typeface="Open Sans"/>
                </a:rPr>
                <a:t>ANALYSE DES DONNÉES </a:t>
              </a:r>
              <a:endParaRPr sz="1400" b="0" i="0" u="none" strike="noStrike" cap="none">
                <a:solidFill>
                  <a:srgbClr val="000000"/>
                </a:solidFill>
                <a:latin typeface="Arial"/>
                <a:ea typeface="Arial"/>
                <a:cs typeface="Arial"/>
                <a:sym typeface="Arial"/>
              </a:endParaRPr>
            </a:p>
          </p:txBody>
        </p:sp>
      </p:grpSp>
      <p:grpSp>
        <p:nvGrpSpPr>
          <p:cNvPr id="689" name="Google Shape;689;p77"/>
          <p:cNvGrpSpPr/>
          <p:nvPr/>
        </p:nvGrpSpPr>
        <p:grpSpPr>
          <a:xfrm>
            <a:off x="7080696" y="3126697"/>
            <a:ext cx="364601" cy="441992"/>
            <a:chOff x="0" y="-38100"/>
            <a:chExt cx="513736" cy="622783"/>
          </a:xfrm>
        </p:grpSpPr>
        <p:sp>
          <p:nvSpPr>
            <p:cNvPr id="690" name="Google Shape;690;p77"/>
            <p:cNvSpPr/>
            <p:nvPr/>
          </p:nvSpPr>
          <p:spPr>
            <a:xfrm>
              <a:off x="0" y="0"/>
              <a:ext cx="513736" cy="584683"/>
            </a:xfrm>
            <a:custGeom>
              <a:avLst/>
              <a:gdLst/>
              <a:ahLst/>
              <a:cxnLst/>
              <a:rect l="l" t="t" r="r" b="b"/>
              <a:pathLst>
                <a:path w="513736" h="584683" extrusionOk="0">
                  <a:moveTo>
                    <a:pt x="256868" y="584683"/>
                  </a:moveTo>
                  <a:lnTo>
                    <a:pt x="0" y="178283"/>
                  </a:lnTo>
                  <a:lnTo>
                    <a:pt x="203200" y="178283"/>
                  </a:lnTo>
                  <a:lnTo>
                    <a:pt x="203200" y="0"/>
                  </a:lnTo>
                  <a:lnTo>
                    <a:pt x="310536" y="0"/>
                  </a:lnTo>
                  <a:lnTo>
                    <a:pt x="310536" y="178283"/>
                  </a:lnTo>
                  <a:lnTo>
                    <a:pt x="513736" y="178283"/>
                  </a:lnTo>
                  <a:lnTo>
                    <a:pt x="256868" y="584683"/>
                  </a:lnTo>
                  <a:close/>
                </a:path>
              </a:pathLst>
            </a:custGeom>
            <a:solidFill>
              <a:srgbClr val="CFC7B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rgbClr val="000000"/>
                </a:solidFill>
                <a:latin typeface="Arial"/>
                <a:ea typeface="Arial"/>
                <a:cs typeface="Arial"/>
                <a:sym typeface="Arial"/>
              </a:endParaRPr>
            </a:p>
          </p:txBody>
        </p:sp>
        <p:sp>
          <p:nvSpPr>
            <p:cNvPr id="691" name="Google Shape;691;p77"/>
            <p:cNvSpPr txBox="1"/>
            <p:nvPr/>
          </p:nvSpPr>
          <p:spPr>
            <a:xfrm>
              <a:off x="203200" y="-38100"/>
              <a:ext cx="107336" cy="521183"/>
            </a:xfrm>
            <a:prstGeom prst="rect">
              <a:avLst/>
            </a:prstGeom>
            <a:noFill/>
            <a:ln>
              <a:noFill/>
            </a:ln>
          </p:spPr>
          <p:txBody>
            <a:bodyPr spcFirstLastPara="1" wrap="square" lIns="25400" tIns="25400" rIns="25400" bIns="25400" anchor="ctr" anchorCtr="0">
              <a:noAutofit/>
            </a:bodyPr>
            <a:lstStyle/>
            <a:p>
              <a:pPr marL="0" marR="0" lvl="0" indent="0" algn="ctr" rtl="0">
                <a:lnSpc>
                  <a:spcPct val="190000"/>
                </a:lnSpc>
                <a:spcBef>
                  <a:spcPts val="0"/>
                </a:spcBef>
                <a:spcAft>
                  <a:spcPts val="0"/>
                </a:spcAft>
                <a:buClr>
                  <a:srgbClr val="000000"/>
                </a:buClr>
                <a:buSzPts val="700"/>
                <a:buFont typeface="Arial"/>
                <a:buNone/>
              </a:pPr>
              <a:endParaRPr sz="700" b="0" i="0" u="none" strike="noStrike" cap="none">
                <a:solidFill>
                  <a:srgbClr val="000000"/>
                </a:solidFill>
                <a:latin typeface="Arial"/>
                <a:ea typeface="Arial"/>
                <a:cs typeface="Arial"/>
                <a:sym typeface="Arial"/>
              </a:endParaRPr>
            </a:p>
          </p:txBody>
        </p:sp>
      </p:grpSp>
      <p:grpSp>
        <p:nvGrpSpPr>
          <p:cNvPr id="692" name="Google Shape;692;p77"/>
          <p:cNvGrpSpPr/>
          <p:nvPr/>
        </p:nvGrpSpPr>
        <p:grpSpPr>
          <a:xfrm>
            <a:off x="6252931" y="2799840"/>
            <a:ext cx="2014125" cy="561373"/>
            <a:chOff x="0" y="-28575"/>
            <a:chExt cx="1060938" cy="295703"/>
          </a:xfrm>
        </p:grpSpPr>
        <p:sp>
          <p:nvSpPr>
            <p:cNvPr id="693" name="Google Shape;693;p77"/>
            <p:cNvSpPr/>
            <p:nvPr/>
          </p:nvSpPr>
          <p:spPr>
            <a:xfrm>
              <a:off x="0" y="0"/>
              <a:ext cx="1060938" cy="267128"/>
            </a:xfrm>
            <a:custGeom>
              <a:avLst/>
              <a:gdLst/>
              <a:ahLst/>
              <a:cxnLst/>
              <a:rect l="l" t="t" r="r" b="b"/>
              <a:pathLst>
                <a:path w="1060938" h="267128" extrusionOk="0">
                  <a:moveTo>
                    <a:pt x="0" y="0"/>
                  </a:moveTo>
                  <a:lnTo>
                    <a:pt x="1060938" y="0"/>
                  </a:lnTo>
                  <a:lnTo>
                    <a:pt x="1060938" y="267128"/>
                  </a:lnTo>
                  <a:lnTo>
                    <a:pt x="0" y="267128"/>
                  </a:lnTo>
                  <a:close/>
                </a:path>
              </a:pathLst>
            </a:custGeom>
            <a:solidFill>
              <a:srgbClr val="CFC7B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rgbClr val="000000"/>
                </a:solidFill>
                <a:latin typeface="Arial"/>
                <a:ea typeface="Arial"/>
                <a:cs typeface="Arial"/>
                <a:sym typeface="Arial"/>
              </a:endParaRPr>
            </a:p>
          </p:txBody>
        </p:sp>
        <p:sp>
          <p:nvSpPr>
            <p:cNvPr id="694" name="Google Shape;694;p77"/>
            <p:cNvSpPr txBox="1"/>
            <p:nvPr/>
          </p:nvSpPr>
          <p:spPr>
            <a:xfrm>
              <a:off x="0" y="-28575"/>
              <a:ext cx="1060938" cy="295703"/>
            </a:xfrm>
            <a:prstGeom prst="rect">
              <a:avLst/>
            </a:prstGeom>
            <a:noFill/>
            <a:ln>
              <a:noFill/>
            </a:ln>
          </p:spPr>
          <p:txBody>
            <a:bodyPr spcFirstLastPara="1" wrap="square" lIns="25400" tIns="25400" rIns="25400" bIns="25400" anchor="ctr" anchorCtr="0">
              <a:noAutofit/>
            </a:bodyPr>
            <a:lstStyle/>
            <a:p>
              <a:pPr marL="0" marR="0" lvl="0" indent="0" algn="ctr" rtl="0">
                <a:lnSpc>
                  <a:spcPct val="140000"/>
                </a:lnSpc>
                <a:spcBef>
                  <a:spcPts val="0"/>
                </a:spcBef>
                <a:spcAft>
                  <a:spcPts val="0"/>
                </a:spcAft>
                <a:buClr>
                  <a:srgbClr val="000000"/>
                </a:buClr>
                <a:buSzPts val="850"/>
                <a:buFont typeface="Arial"/>
                <a:buNone/>
              </a:pPr>
              <a:r>
                <a:rPr lang="fr-FR" sz="850" b="1" i="0" u="none" strike="noStrike" cap="none">
                  <a:solidFill>
                    <a:srgbClr val="2B2B72"/>
                  </a:solidFill>
                  <a:latin typeface="Open Sans"/>
                  <a:ea typeface="Open Sans"/>
                  <a:cs typeface="Open Sans"/>
                  <a:sym typeface="Open Sans"/>
                </a:rPr>
                <a:t>UTILISATION DES DONNÉES ANALYSÉES POUR LA GESTION DU PROJET</a:t>
              </a:r>
              <a:endParaRPr sz="1400" b="0" i="0" u="none" strike="noStrike" cap="none">
                <a:solidFill>
                  <a:srgbClr val="000000"/>
                </a:solidFill>
                <a:latin typeface="Arial"/>
                <a:ea typeface="Arial"/>
                <a:cs typeface="Arial"/>
                <a:sym typeface="Arial"/>
              </a:endParaRPr>
            </a:p>
          </p:txBody>
        </p:sp>
      </p:grpSp>
      <p:grpSp>
        <p:nvGrpSpPr>
          <p:cNvPr id="695" name="Google Shape;695;p77"/>
          <p:cNvGrpSpPr/>
          <p:nvPr/>
        </p:nvGrpSpPr>
        <p:grpSpPr>
          <a:xfrm>
            <a:off x="6252931" y="3554160"/>
            <a:ext cx="2014125" cy="561373"/>
            <a:chOff x="0" y="-28575"/>
            <a:chExt cx="1060938" cy="295703"/>
          </a:xfrm>
        </p:grpSpPr>
        <p:sp>
          <p:nvSpPr>
            <p:cNvPr id="696" name="Google Shape;696;p77"/>
            <p:cNvSpPr/>
            <p:nvPr/>
          </p:nvSpPr>
          <p:spPr>
            <a:xfrm>
              <a:off x="0" y="0"/>
              <a:ext cx="1060938" cy="267128"/>
            </a:xfrm>
            <a:custGeom>
              <a:avLst/>
              <a:gdLst/>
              <a:ahLst/>
              <a:cxnLst/>
              <a:rect l="l" t="t" r="r" b="b"/>
              <a:pathLst>
                <a:path w="1060938" h="267128" extrusionOk="0">
                  <a:moveTo>
                    <a:pt x="0" y="0"/>
                  </a:moveTo>
                  <a:lnTo>
                    <a:pt x="1060938" y="0"/>
                  </a:lnTo>
                  <a:lnTo>
                    <a:pt x="1060938" y="267128"/>
                  </a:lnTo>
                  <a:lnTo>
                    <a:pt x="0" y="267128"/>
                  </a:lnTo>
                  <a:close/>
                </a:path>
              </a:pathLst>
            </a:custGeom>
            <a:solidFill>
              <a:srgbClr val="70707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rgbClr val="000000"/>
                </a:solidFill>
                <a:latin typeface="Arial"/>
                <a:ea typeface="Arial"/>
                <a:cs typeface="Arial"/>
                <a:sym typeface="Arial"/>
              </a:endParaRPr>
            </a:p>
          </p:txBody>
        </p:sp>
        <p:sp>
          <p:nvSpPr>
            <p:cNvPr id="697" name="Google Shape;697;p77"/>
            <p:cNvSpPr txBox="1"/>
            <p:nvPr/>
          </p:nvSpPr>
          <p:spPr>
            <a:xfrm>
              <a:off x="0" y="-28575"/>
              <a:ext cx="1060938" cy="295703"/>
            </a:xfrm>
            <a:prstGeom prst="rect">
              <a:avLst/>
            </a:prstGeom>
            <a:noFill/>
            <a:ln>
              <a:noFill/>
            </a:ln>
          </p:spPr>
          <p:txBody>
            <a:bodyPr spcFirstLastPara="1" wrap="square" lIns="25400" tIns="25400" rIns="25400" bIns="25400" anchor="ctr" anchorCtr="0">
              <a:noAutofit/>
            </a:bodyPr>
            <a:lstStyle/>
            <a:p>
              <a:pPr marL="0" marR="0" lvl="0" indent="0" algn="ctr" rtl="0">
                <a:lnSpc>
                  <a:spcPct val="140000"/>
                </a:lnSpc>
                <a:spcBef>
                  <a:spcPts val="0"/>
                </a:spcBef>
                <a:spcAft>
                  <a:spcPts val="0"/>
                </a:spcAft>
                <a:buClr>
                  <a:srgbClr val="000000"/>
                </a:buClr>
                <a:buSzPts val="850"/>
                <a:buFont typeface="Arial"/>
                <a:buNone/>
              </a:pPr>
              <a:r>
                <a:rPr lang="fr-FR" sz="850" b="1" i="0" u="none" strike="noStrike" cap="none">
                  <a:solidFill>
                    <a:srgbClr val="2B2B72"/>
                  </a:solidFill>
                  <a:latin typeface="Open Sans"/>
                  <a:ea typeface="Open Sans"/>
                  <a:cs typeface="Open Sans"/>
                  <a:sym typeface="Open Sans"/>
                </a:rPr>
                <a:t>PILOTAGE ( SUIVI AVANCEMENT DES ACTIVITÉS, ATTEINTES INDICATEURS, CIBLES…)</a:t>
              </a:r>
              <a:endParaRPr sz="1400" b="0" i="0" u="none" strike="noStrike" cap="none">
                <a:solidFill>
                  <a:srgbClr val="000000"/>
                </a:solidFill>
                <a:latin typeface="Arial"/>
                <a:ea typeface="Arial"/>
                <a:cs typeface="Arial"/>
                <a:sym typeface="Arial"/>
              </a:endParaRPr>
            </a:p>
          </p:txBody>
        </p:sp>
      </p:grpSp>
      <p:grpSp>
        <p:nvGrpSpPr>
          <p:cNvPr id="698" name="Google Shape;698;p77"/>
          <p:cNvGrpSpPr/>
          <p:nvPr/>
        </p:nvGrpSpPr>
        <p:grpSpPr>
          <a:xfrm>
            <a:off x="6252931" y="4108910"/>
            <a:ext cx="2014125" cy="561373"/>
            <a:chOff x="0" y="-28575"/>
            <a:chExt cx="1060938" cy="295703"/>
          </a:xfrm>
        </p:grpSpPr>
        <p:sp>
          <p:nvSpPr>
            <p:cNvPr id="699" name="Google Shape;699;p77"/>
            <p:cNvSpPr/>
            <p:nvPr/>
          </p:nvSpPr>
          <p:spPr>
            <a:xfrm>
              <a:off x="0" y="0"/>
              <a:ext cx="1060938" cy="267128"/>
            </a:xfrm>
            <a:custGeom>
              <a:avLst/>
              <a:gdLst/>
              <a:ahLst/>
              <a:cxnLst/>
              <a:rect l="l" t="t" r="r" b="b"/>
              <a:pathLst>
                <a:path w="1060938" h="267128" extrusionOk="0">
                  <a:moveTo>
                    <a:pt x="0" y="0"/>
                  </a:moveTo>
                  <a:lnTo>
                    <a:pt x="1060938" y="0"/>
                  </a:lnTo>
                  <a:lnTo>
                    <a:pt x="1060938" y="267128"/>
                  </a:lnTo>
                  <a:lnTo>
                    <a:pt x="0" y="267128"/>
                  </a:lnTo>
                  <a:close/>
                </a:path>
              </a:pathLst>
            </a:custGeom>
            <a:solidFill>
              <a:srgbClr val="70707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rgbClr val="000000"/>
                </a:solidFill>
                <a:latin typeface="Arial"/>
                <a:ea typeface="Arial"/>
                <a:cs typeface="Arial"/>
                <a:sym typeface="Arial"/>
              </a:endParaRPr>
            </a:p>
          </p:txBody>
        </p:sp>
        <p:sp>
          <p:nvSpPr>
            <p:cNvPr id="700" name="Google Shape;700;p77"/>
            <p:cNvSpPr txBox="1"/>
            <p:nvPr/>
          </p:nvSpPr>
          <p:spPr>
            <a:xfrm>
              <a:off x="0" y="-28575"/>
              <a:ext cx="1060938" cy="295703"/>
            </a:xfrm>
            <a:prstGeom prst="rect">
              <a:avLst/>
            </a:prstGeom>
            <a:noFill/>
            <a:ln>
              <a:noFill/>
            </a:ln>
          </p:spPr>
          <p:txBody>
            <a:bodyPr spcFirstLastPara="1" wrap="square" lIns="25400" tIns="25400" rIns="25400" bIns="25400" anchor="ctr" anchorCtr="0">
              <a:noAutofit/>
            </a:bodyPr>
            <a:lstStyle/>
            <a:p>
              <a:pPr marL="0" marR="0" lvl="0" indent="0" algn="ctr" rtl="0">
                <a:lnSpc>
                  <a:spcPct val="140000"/>
                </a:lnSpc>
                <a:spcBef>
                  <a:spcPts val="0"/>
                </a:spcBef>
                <a:spcAft>
                  <a:spcPts val="0"/>
                </a:spcAft>
                <a:buClr>
                  <a:srgbClr val="000000"/>
                </a:buClr>
                <a:buSzPts val="850"/>
                <a:buFont typeface="Arial"/>
                <a:buNone/>
              </a:pPr>
              <a:r>
                <a:rPr lang="fr-FR" sz="850" b="1" i="0" u="none" strike="noStrike" cap="none">
                  <a:solidFill>
                    <a:srgbClr val="2B2B72"/>
                  </a:solidFill>
                  <a:latin typeface="Open Sans"/>
                  <a:ea typeface="Open Sans"/>
                  <a:cs typeface="Open Sans"/>
                  <a:sym typeface="Open Sans"/>
                </a:rPr>
                <a:t>PRISE DE DÉCISIONS (RÉAJUSTEMENT, ACTUALISATION, ATTRIBUTION DE RESSOURCES…)</a:t>
              </a:r>
              <a:endParaRPr sz="1400" b="0" i="0" u="none" strike="noStrike" cap="none">
                <a:solidFill>
                  <a:srgbClr val="000000"/>
                </a:solidFill>
                <a:latin typeface="Arial"/>
                <a:ea typeface="Arial"/>
                <a:cs typeface="Arial"/>
                <a:sym typeface="Arial"/>
              </a:endParaRPr>
            </a:p>
          </p:txBody>
        </p:sp>
      </p:grpSp>
      <p:cxnSp>
        <p:nvCxnSpPr>
          <p:cNvPr id="701" name="Google Shape;701;p77"/>
          <p:cNvCxnSpPr/>
          <p:nvPr/>
        </p:nvCxnSpPr>
        <p:spPr>
          <a:xfrm rot="10800000" flipH="1">
            <a:off x="4443210" y="5639240"/>
            <a:ext cx="927583" cy="64"/>
          </a:xfrm>
          <a:prstGeom prst="straightConnector1">
            <a:avLst/>
          </a:prstGeom>
          <a:noFill/>
          <a:ln w="38100" cap="flat" cmpd="sng">
            <a:solidFill>
              <a:srgbClr val="CA4F1C"/>
            </a:solidFill>
            <a:prstDash val="dot"/>
            <a:round/>
            <a:headEnd type="none" w="sm" len="sm"/>
            <a:tailEnd type="stealth" w="med" len="med"/>
          </a:ln>
        </p:spPr>
      </p:cxnSp>
      <p:cxnSp>
        <p:nvCxnSpPr>
          <p:cNvPr id="702" name="Google Shape;702;p77"/>
          <p:cNvCxnSpPr/>
          <p:nvPr/>
        </p:nvCxnSpPr>
        <p:spPr>
          <a:xfrm rot="10800000" flipH="1">
            <a:off x="1372249" y="2573832"/>
            <a:ext cx="927583" cy="64"/>
          </a:xfrm>
          <a:prstGeom prst="straightConnector1">
            <a:avLst/>
          </a:prstGeom>
          <a:noFill/>
          <a:ln w="38100" cap="flat" cmpd="sng">
            <a:solidFill>
              <a:srgbClr val="CA4F1C"/>
            </a:solidFill>
            <a:prstDash val="dot"/>
            <a:round/>
            <a:headEnd type="none" w="sm" len="sm"/>
            <a:tailEnd type="stealth" w="med" len="med"/>
          </a:ln>
        </p:spPr>
      </p:cxnSp>
      <p:grpSp>
        <p:nvGrpSpPr>
          <p:cNvPr id="703" name="Google Shape;703;p77"/>
          <p:cNvGrpSpPr/>
          <p:nvPr/>
        </p:nvGrpSpPr>
        <p:grpSpPr>
          <a:xfrm>
            <a:off x="123677" y="2238420"/>
            <a:ext cx="2014125" cy="569258"/>
            <a:chOff x="0" y="-28575"/>
            <a:chExt cx="1060938" cy="299856"/>
          </a:xfrm>
        </p:grpSpPr>
        <p:sp>
          <p:nvSpPr>
            <p:cNvPr id="704" name="Google Shape;704;p77"/>
            <p:cNvSpPr/>
            <p:nvPr/>
          </p:nvSpPr>
          <p:spPr>
            <a:xfrm>
              <a:off x="0" y="0"/>
              <a:ext cx="1060938" cy="271281"/>
            </a:xfrm>
            <a:custGeom>
              <a:avLst/>
              <a:gdLst/>
              <a:ahLst/>
              <a:cxnLst/>
              <a:rect l="l" t="t" r="r" b="b"/>
              <a:pathLst>
                <a:path w="1060938" h="271281" extrusionOk="0">
                  <a:moveTo>
                    <a:pt x="0" y="0"/>
                  </a:moveTo>
                  <a:lnTo>
                    <a:pt x="1060938" y="0"/>
                  </a:lnTo>
                  <a:lnTo>
                    <a:pt x="1060938" y="271281"/>
                  </a:lnTo>
                  <a:lnTo>
                    <a:pt x="0" y="271281"/>
                  </a:lnTo>
                  <a:close/>
                </a:path>
              </a:pathLst>
            </a:custGeom>
            <a:solidFill>
              <a:srgbClr val="CFC7B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rgbClr val="000000"/>
                </a:solidFill>
                <a:latin typeface="Arial"/>
                <a:ea typeface="Arial"/>
                <a:cs typeface="Arial"/>
                <a:sym typeface="Arial"/>
              </a:endParaRPr>
            </a:p>
          </p:txBody>
        </p:sp>
        <p:sp>
          <p:nvSpPr>
            <p:cNvPr id="705" name="Google Shape;705;p77"/>
            <p:cNvSpPr txBox="1"/>
            <p:nvPr/>
          </p:nvSpPr>
          <p:spPr>
            <a:xfrm>
              <a:off x="0" y="-28575"/>
              <a:ext cx="1060938" cy="299856"/>
            </a:xfrm>
            <a:prstGeom prst="rect">
              <a:avLst/>
            </a:prstGeom>
            <a:noFill/>
            <a:ln>
              <a:noFill/>
            </a:ln>
          </p:spPr>
          <p:txBody>
            <a:bodyPr spcFirstLastPara="1" wrap="square" lIns="25400" tIns="25400" rIns="25400" bIns="25400" anchor="ctr" anchorCtr="0">
              <a:noAutofit/>
            </a:bodyPr>
            <a:lstStyle/>
            <a:p>
              <a:pPr marL="0" marR="0" lvl="0" indent="0" algn="ctr" rtl="0">
                <a:lnSpc>
                  <a:spcPct val="140000"/>
                </a:lnSpc>
                <a:spcBef>
                  <a:spcPts val="0"/>
                </a:spcBef>
                <a:spcAft>
                  <a:spcPts val="0"/>
                </a:spcAft>
                <a:buClr>
                  <a:srgbClr val="000000"/>
                </a:buClr>
                <a:buSzPts val="800"/>
                <a:buFont typeface="Arial"/>
                <a:buNone/>
              </a:pPr>
              <a:r>
                <a:rPr lang="fr-FR" sz="800" b="1" i="0" u="none" strike="noStrike" cap="none">
                  <a:solidFill>
                    <a:srgbClr val="2B2B72"/>
                  </a:solidFill>
                  <a:latin typeface="Open Sans"/>
                  <a:ea typeface="Open Sans"/>
                  <a:cs typeface="Open Sans"/>
                  <a:sym typeface="Open Sans"/>
                </a:rPr>
                <a:t>RÉUNION DE PLANIFICATION OPÉRATIONNELLE BUDGÉTISÉE DU PROJET ET PRÉSENTATION DU PLAN SE </a:t>
              </a:r>
              <a:endParaRPr sz="1400" b="0" i="0" u="none" strike="noStrike" cap="none">
                <a:solidFill>
                  <a:srgbClr val="000000"/>
                </a:solidFill>
                <a:latin typeface="Arial"/>
                <a:ea typeface="Arial"/>
                <a:cs typeface="Arial"/>
                <a:sym typeface="Arial"/>
              </a:endParaRPr>
            </a:p>
          </p:txBody>
        </p:sp>
      </p:grpSp>
      <p:cxnSp>
        <p:nvCxnSpPr>
          <p:cNvPr id="706" name="Google Shape;706;p77"/>
          <p:cNvCxnSpPr/>
          <p:nvPr/>
        </p:nvCxnSpPr>
        <p:spPr>
          <a:xfrm rot="10800000" flipH="1">
            <a:off x="1386538" y="5510564"/>
            <a:ext cx="927583" cy="64"/>
          </a:xfrm>
          <a:prstGeom prst="straightConnector1">
            <a:avLst/>
          </a:prstGeom>
          <a:noFill/>
          <a:ln w="38100" cap="flat" cmpd="sng">
            <a:solidFill>
              <a:srgbClr val="CA4F1C"/>
            </a:solidFill>
            <a:prstDash val="dot"/>
            <a:round/>
            <a:headEnd type="none" w="sm" len="sm"/>
            <a:tailEnd type="stealth" w="med" len="med"/>
          </a:ln>
        </p:spPr>
      </p:cxnSp>
      <p:grpSp>
        <p:nvGrpSpPr>
          <p:cNvPr id="707" name="Google Shape;707;p77"/>
          <p:cNvGrpSpPr/>
          <p:nvPr/>
        </p:nvGrpSpPr>
        <p:grpSpPr>
          <a:xfrm>
            <a:off x="2314121" y="5171580"/>
            <a:ext cx="685729" cy="613407"/>
            <a:chOff x="0" y="-28575"/>
            <a:chExt cx="812800" cy="727075"/>
          </a:xfrm>
        </p:grpSpPr>
        <p:sp>
          <p:nvSpPr>
            <p:cNvPr id="708" name="Google Shape;708;p77"/>
            <p:cNvSpPr/>
            <p:nvPr/>
          </p:nvSpPr>
          <p:spPr>
            <a:xfrm>
              <a:off x="0" y="0"/>
              <a:ext cx="812800" cy="698500"/>
            </a:xfrm>
            <a:custGeom>
              <a:avLst/>
              <a:gdLst/>
              <a:ahLst/>
              <a:cxnLst/>
              <a:rect l="l" t="t" r="r" b="b"/>
              <a:pathLst>
                <a:path w="812800" h="698500" extrusionOk="0">
                  <a:moveTo>
                    <a:pt x="812800" y="349250"/>
                  </a:moveTo>
                  <a:lnTo>
                    <a:pt x="609600" y="698500"/>
                  </a:lnTo>
                  <a:lnTo>
                    <a:pt x="203200" y="698500"/>
                  </a:lnTo>
                  <a:lnTo>
                    <a:pt x="0" y="349250"/>
                  </a:lnTo>
                  <a:lnTo>
                    <a:pt x="203200" y="0"/>
                  </a:lnTo>
                  <a:lnTo>
                    <a:pt x="609600" y="0"/>
                  </a:lnTo>
                  <a:lnTo>
                    <a:pt x="812800" y="349250"/>
                  </a:lnTo>
                  <a:close/>
                </a:path>
              </a:pathLst>
            </a:custGeom>
            <a:solidFill>
              <a:srgbClr val="2E2E7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rgbClr val="000000"/>
                </a:solidFill>
                <a:latin typeface="Arial"/>
                <a:ea typeface="Arial"/>
                <a:cs typeface="Arial"/>
                <a:sym typeface="Arial"/>
              </a:endParaRPr>
            </a:p>
          </p:txBody>
        </p:sp>
        <p:sp>
          <p:nvSpPr>
            <p:cNvPr id="709" name="Google Shape;709;p77"/>
            <p:cNvSpPr txBox="1"/>
            <p:nvPr/>
          </p:nvSpPr>
          <p:spPr>
            <a:xfrm>
              <a:off x="114300" y="-28575"/>
              <a:ext cx="584200" cy="727075"/>
            </a:xfrm>
            <a:prstGeom prst="rect">
              <a:avLst/>
            </a:prstGeom>
            <a:noFill/>
            <a:ln>
              <a:noFill/>
            </a:ln>
          </p:spPr>
          <p:txBody>
            <a:bodyPr spcFirstLastPara="1" wrap="square" lIns="25400" tIns="25400" rIns="25400" bIns="25400" anchor="ctr" anchorCtr="0">
              <a:noAutofit/>
            </a:bodyPr>
            <a:lstStyle/>
            <a:p>
              <a:pPr marL="0" marR="0" lvl="0" indent="0" algn="ctr" rtl="0">
                <a:lnSpc>
                  <a:spcPct val="140000"/>
                </a:lnSpc>
                <a:spcBef>
                  <a:spcPts val="0"/>
                </a:spcBef>
                <a:spcAft>
                  <a:spcPts val="0"/>
                </a:spcAft>
                <a:buClr>
                  <a:srgbClr val="000000"/>
                </a:buClr>
                <a:buSzPts val="500"/>
                <a:buFont typeface="Arial"/>
                <a:buNone/>
              </a:pPr>
              <a:r>
                <a:rPr lang="fr-FR" sz="500" b="1" i="0" u="none" strike="noStrike" cap="none">
                  <a:solidFill>
                    <a:srgbClr val="FFFFFF"/>
                  </a:solidFill>
                  <a:latin typeface="Open Sans"/>
                  <a:ea typeface="Open Sans"/>
                  <a:cs typeface="Open Sans"/>
                  <a:sym typeface="Open Sans"/>
                </a:rPr>
                <a:t>TRAME DU TABLEAU DE BOARD</a:t>
              </a:r>
              <a:endParaRPr sz="1400" b="0" i="0" u="none" strike="noStrike" cap="none">
                <a:solidFill>
                  <a:srgbClr val="000000"/>
                </a:solidFill>
                <a:latin typeface="Arial"/>
                <a:ea typeface="Arial"/>
                <a:cs typeface="Arial"/>
                <a:sym typeface="Arial"/>
              </a:endParaRPr>
            </a:p>
          </p:txBody>
        </p:sp>
      </p:grpSp>
      <p:grpSp>
        <p:nvGrpSpPr>
          <p:cNvPr id="710" name="Google Shape;710;p77"/>
          <p:cNvGrpSpPr/>
          <p:nvPr/>
        </p:nvGrpSpPr>
        <p:grpSpPr>
          <a:xfrm>
            <a:off x="123677" y="3545984"/>
            <a:ext cx="2014125" cy="569258"/>
            <a:chOff x="0" y="-28575"/>
            <a:chExt cx="1060938" cy="299856"/>
          </a:xfrm>
        </p:grpSpPr>
        <p:sp>
          <p:nvSpPr>
            <p:cNvPr id="711" name="Google Shape;711;p77"/>
            <p:cNvSpPr/>
            <p:nvPr/>
          </p:nvSpPr>
          <p:spPr>
            <a:xfrm>
              <a:off x="0" y="0"/>
              <a:ext cx="1060938" cy="271281"/>
            </a:xfrm>
            <a:custGeom>
              <a:avLst/>
              <a:gdLst/>
              <a:ahLst/>
              <a:cxnLst/>
              <a:rect l="l" t="t" r="r" b="b"/>
              <a:pathLst>
                <a:path w="1060938" h="271281" extrusionOk="0">
                  <a:moveTo>
                    <a:pt x="0" y="0"/>
                  </a:moveTo>
                  <a:lnTo>
                    <a:pt x="1060938" y="0"/>
                  </a:lnTo>
                  <a:lnTo>
                    <a:pt x="1060938" y="271281"/>
                  </a:lnTo>
                  <a:lnTo>
                    <a:pt x="0" y="271281"/>
                  </a:lnTo>
                  <a:close/>
                </a:path>
              </a:pathLst>
            </a:custGeom>
            <a:solidFill>
              <a:srgbClr val="70707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rgbClr val="000000"/>
                </a:solidFill>
                <a:latin typeface="Arial"/>
                <a:ea typeface="Arial"/>
                <a:cs typeface="Arial"/>
                <a:sym typeface="Arial"/>
              </a:endParaRPr>
            </a:p>
          </p:txBody>
        </p:sp>
        <p:sp>
          <p:nvSpPr>
            <p:cNvPr id="712" name="Google Shape;712;p77"/>
            <p:cNvSpPr txBox="1"/>
            <p:nvPr/>
          </p:nvSpPr>
          <p:spPr>
            <a:xfrm>
              <a:off x="0" y="-28575"/>
              <a:ext cx="1060938" cy="299856"/>
            </a:xfrm>
            <a:prstGeom prst="rect">
              <a:avLst/>
            </a:prstGeom>
            <a:noFill/>
            <a:ln>
              <a:noFill/>
            </a:ln>
          </p:spPr>
          <p:txBody>
            <a:bodyPr spcFirstLastPara="1" wrap="square" lIns="25400" tIns="25400" rIns="25400" bIns="25400" anchor="ctr" anchorCtr="0">
              <a:noAutofit/>
            </a:bodyPr>
            <a:lstStyle/>
            <a:p>
              <a:pPr marL="0" marR="0" lvl="0" indent="0" algn="ctr" rtl="0">
                <a:lnSpc>
                  <a:spcPct val="140000"/>
                </a:lnSpc>
                <a:spcBef>
                  <a:spcPts val="0"/>
                </a:spcBef>
                <a:spcAft>
                  <a:spcPts val="0"/>
                </a:spcAft>
                <a:buClr>
                  <a:srgbClr val="000000"/>
                </a:buClr>
                <a:buSzPts val="850"/>
                <a:buFont typeface="Arial"/>
                <a:buNone/>
              </a:pPr>
              <a:r>
                <a:rPr lang="fr-FR" sz="850" b="1" i="0" u="none" strike="noStrike" cap="none">
                  <a:solidFill>
                    <a:srgbClr val="2B2B72"/>
                  </a:solidFill>
                  <a:latin typeface="Open Sans"/>
                  <a:ea typeface="Open Sans"/>
                  <a:cs typeface="Open Sans"/>
                  <a:sym typeface="Open Sans"/>
                </a:rPr>
                <a:t>DÉFINITION DES RÔLES ET RESPONSABILITÉS DANS S&amp;E (RACI)</a:t>
              </a:r>
              <a:endParaRPr sz="1400" b="0" i="0" u="none" strike="noStrike" cap="none">
                <a:solidFill>
                  <a:srgbClr val="000000"/>
                </a:solidFill>
                <a:latin typeface="Arial"/>
                <a:ea typeface="Arial"/>
                <a:cs typeface="Arial"/>
                <a:sym typeface="Arial"/>
              </a:endParaRPr>
            </a:p>
          </p:txBody>
        </p:sp>
      </p:grpSp>
      <p:grpSp>
        <p:nvGrpSpPr>
          <p:cNvPr id="713" name="Google Shape;713;p77"/>
          <p:cNvGrpSpPr/>
          <p:nvPr/>
        </p:nvGrpSpPr>
        <p:grpSpPr>
          <a:xfrm>
            <a:off x="123677" y="4104968"/>
            <a:ext cx="2014125" cy="569258"/>
            <a:chOff x="0" y="-28575"/>
            <a:chExt cx="1060938" cy="299856"/>
          </a:xfrm>
        </p:grpSpPr>
        <p:sp>
          <p:nvSpPr>
            <p:cNvPr id="714" name="Google Shape;714;p77"/>
            <p:cNvSpPr/>
            <p:nvPr/>
          </p:nvSpPr>
          <p:spPr>
            <a:xfrm>
              <a:off x="0" y="0"/>
              <a:ext cx="1060938" cy="271281"/>
            </a:xfrm>
            <a:custGeom>
              <a:avLst/>
              <a:gdLst/>
              <a:ahLst/>
              <a:cxnLst/>
              <a:rect l="l" t="t" r="r" b="b"/>
              <a:pathLst>
                <a:path w="1060938" h="271281" extrusionOk="0">
                  <a:moveTo>
                    <a:pt x="0" y="0"/>
                  </a:moveTo>
                  <a:lnTo>
                    <a:pt x="1060938" y="0"/>
                  </a:lnTo>
                  <a:lnTo>
                    <a:pt x="1060938" y="271281"/>
                  </a:lnTo>
                  <a:lnTo>
                    <a:pt x="0" y="271281"/>
                  </a:lnTo>
                  <a:close/>
                </a:path>
              </a:pathLst>
            </a:custGeom>
            <a:solidFill>
              <a:srgbClr val="70707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rgbClr val="000000"/>
                </a:solidFill>
                <a:latin typeface="Arial"/>
                <a:ea typeface="Arial"/>
                <a:cs typeface="Arial"/>
                <a:sym typeface="Arial"/>
              </a:endParaRPr>
            </a:p>
          </p:txBody>
        </p:sp>
        <p:sp>
          <p:nvSpPr>
            <p:cNvPr id="715" name="Google Shape;715;p77"/>
            <p:cNvSpPr txBox="1"/>
            <p:nvPr/>
          </p:nvSpPr>
          <p:spPr>
            <a:xfrm>
              <a:off x="0" y="-28575"/>
              <a:ext cx="1060938" cy="299856"/>
            </a:xfrm>
            <a:prstGeom prst="rect">
              <a:avLst/>
            </a:prstGeom>
            <a:noFill/>
            <a:ln>
              <a:noFill/>
            </a:ln>
          </p:spPr>
          <p:txBody>
            <a:bodyPr spcFirstLastPara="1" wrap="square" lIns="25400" tIns="25400" rIns="25400" bIns="25400" anchor="ctr" anchorCtr="0">
              <a:noAutofit/>
            </a:bodyPr>
            <a:lstStyle/>
            <a:p>
              <a:pPr marL="0" marR="0" lvl="0" indent="0" algn="ctr" rtl="0">
                <a:lnSpc>
                  <a:spcPct val="140000"/>
                </a:lnSpc>
                <a:spcBef>
                  <a:spcPts val="0"/>
                </a:spcBef>
                <a:spcAft>
                  <a:spcPts val="0"/>
                </a:spcAft>
                <a:buClr>
                  <a:srgbClr val="000000"/>
                </a:buClr>
                <a:buSzPts val="850"/>
                <a:buFont typeface="Arial"/>
                <a:buNone/>
              </a:pPr>
              <a:r>
                <a:rPr lang="fr-FR" sz="850" b="1" i="0" u="none" strike="noStrike" cap="none">
                  <a:solidFill>
                    <a:srgbClr val="2B2B72"/>
                  </a:solidFill>
                  <a:latin typeface="Open Sans"/>
                  <a:ea typeface="Open Sans"/>
                  <a:cs typeface="Open Sans"/>
                  <a:sym typeface="Open Sans"/>
                </a:rPr>
                <a:t>DÉFINITION DES OUTILS DE COLLECTES ET SOURCES DE VÉRIFICATION (SOV)</a:t>
              </a:r>
              <a:endParaRPr sz="1400" b="0" i="0" u="none" strike="noStrike" cap="none">
                <a:solidFill>
                  <a:srgbClr val="000000"/>
                </a:solidFill>
                <a:latin typeface="Arial"/>
                <a:ea typeface="Arial"/>
                <a:cs typeface="Arial"/>
                <a:sym typeface="Arial"/>
              </a:endParaRPr>
            </a:p>
          </p:txBody>
        </p:sp>
      </p:grpSp>
      <p:grpSp>
        <p:nvGrpSpPr>
          <p:cNvPr id="716" name="Google Shape;716;p77"/>
          <p:cNvGrpSpPr/>
          <p:nvPr/>
        </p:nvGrpSpPr>
        <p:grpSpPr>
          <a:xfrm>
            <a:off x="128546" y="5222402"/>
            <a:ext cx="2014125" cy="569258"/>
            <a:chOff x="0" y="-28575"/>
            <a:chExt cx="1060938" cy="299856"/>
          </a:xfrm>
        </p:grpSpPr>
        <p:sp>
          <p:nvSpPr>
            <p:cNvPr id="717" name="Google Shape;717;p77"/>
            <p:cNvSpPr/>
            <p:nvPr/>
          </p:nvSpPr>
          <p:spPr>
            <a:xfrm>
              <a:off x="0" y="0"/>
              <a:ext cx="1060938" cy="271281"/>
            </a:xfrm>
            <a:custGeom>
              <a:avLst/>
              <a:gdLst/>
              <a:ahLst/>
              <a:cxnLst/>
              <a:rect l="l" t="t" r="r" b="b"/>
              <a:pathLst>
                <a:path w="1060938" h="271281" extrusionOk="0">
                  <a:moveTo>
                    <a:pt x="0" y="0"/>
                  </a:moveTo>
                  <a:lnTo>
                    <a:pt x="1060938" y="0"/>
                  </a:lnTo>
                  <a:lnTo>
                    <a:pt x="1060938" y="271281"/>
                  </a:lnTo>
                  <a:lnTo>
                    <a:pt x="0" y="271281"/>
                  </a:lnTo>
                  <a:close/>
                </a:path>
              </a:pathLst>
            </a:custGeom>
            <a:solidFill>
              <a:srgbClr val="CFC7B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rgbClr val="000000"/>
                </a:solidFill>
                <a:latin typeface="Arial"/>
                <a:ea typeface="Arial"/>
                <a:cs typeface="Arial"/>
                <a:sym typeface="Arial"/>
              </a:endParaRPr>
            </a:p>
          </p:txBody>
        </p:sp>
        <p:sp>
          <p:nvSpPr>
            <p:cNvPr id="718" name="Google Shape;718;p77"/>
            <p:cNvSpPr txBox="1"/>
            <p:nvPr/>
          </p:nvSpPr>
          <p:spPr>
            <a:xfrm>
              <a:off x="0" y="-28575"/>
              <a:ext cx="1060938" cy="299856"/>
            </a:xfrm>
            <a:prstGeom prst="rect">
              <a:avLst/>
            </a:prstGeom>
            <a:noFill/>
            <a:ln>
              <a:noFill/>
            </a:ln>
          </p:spPr>
          <p:txBody>
            <a:bodyPr spcFirstLastPara="1" wrap="square" lIns="25400" tIns="25400" rIns="25400" bIns="25400" anchor="ctr" anchorCtr="0">
              <a:noAutofit/>
            </a:bodyPr>
            <a:lstStyle/>
            <a:p>
              <a:pPr marL="0" marR="0" lvl="0" indent="0" algn="ctr" rtl="0">
                <a:lnSpc>
                  <a:spcPct val="140000"/>
                </a:lnSpc>
                <a:spcBef>
                  <a:spcPts val="0"/>
                </a:spcBef>
                <a:spcAft>
                  <a:spcPts val="0"/>
                </a:spcAft>
                <a:buClr>
                  <a:srgbClr val="000000"/>
                </a:buClr>
                <a:buSzPts val="850"/>
                <a:buFont typeface="Arial"/>
                <a:buNone/>
              </a:pPr>
              <a:r>
                <a:rPr lang="fr-FR" sz="850" b="1" i="0" u="none" strike="noStrike" cap="none">
                  <a:solidFill>
                    <a:srgbClr val="2B2B72"/>
                  </a:solidFill>
                  <a:latin typeface="Open Sans"/>
                  <a:ea typeface="Open Sans"/>
                  <a:cs typeface="Open Sans"/>
                  <a:sym typeface="Open Sans"/>
                </a:rPr>
                <a:t>PARAMÉTRAGE TABLEAU DE BORD</a:t>
              </a:r>
              <a:endParaRPr sz="1400" b="0" i="0" u="none" strike="noStrike" cap="none">
                <a:solidFill>
                  <a:srgbClr val="000000"/>
                </a:solidFill>
                <a:latin typeface="Arial"/>
                <a:ea typeface="Arial"/>
                <a:cs typeface="Arial"/>
                <a:sym typeface="Arial"/>
              </a:endParaRPr>
            </a:p>
          </p:txBody>
        </p:sp>
      </p:grpSp>
      <p:grpSp>
        <p:nvGrpSpPr>
          <p:cNvPr id="719" name="Google Shape;719;p77"/>
          <p:cNvGrpSpPr/>
          <p:nvPr/>
        </p:nvGrpSpPr>
        <p:grpSpPr>
          <a:xfrm>
            <a:off x="128546" y="4662840"/>
            <a:ext cx="2014125" cy="569258"/>
            <a:chOff x="0" y="-28575"/>
            <a:chExt cx="1060938" cy="299856"/>
          </a:xfrm>
        </p:grpSpPr>
        <p:sp>
          <p:nvSpPr>
            <p:cNvPr id="720" name="Google Shape;720;p77"/>
            <p:cNvSpPr/>
            <p:nvPr/>
          </p:nvSpPr>
          <p:spPr>
            <a:xfrm>
              <a:off x="0" y="0"/>
              <a:ext cx="1060938" cy="271281"/>
            </a:xfrm>
            <a:custGeom>
              <a:avLst/>
              <a:gdLst/>
              <a:ahLst/>
              <a:cxnLst/>
              <a:rect l="l" t="t" r="r" b="b"/>
              <a:pathLst>
                <a:path w="1060938" h="271281" extrusionOk="0">
                  <a:moveTo>
                    <a:pt x="0" y="0"/>
                  </a:moveTo>
                  <a:lnTo>
                    <a:pt x="1060938" y="0"/>
                  </a:lnTo>
                  <a:lnTo>
                    <a:pt x="1060938" y="271281"/>
                  </a:lnTo>
                  <a:lnTo>
                    <a:pt x="0" y="271281"/>
                  </a:lnTo>
                  <a:close/>
                </a:path>
              </a:pathLst>
            </a:custGeom>
            <a:solidFill>
              <a:srgbClr val="70707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rgbClr val="000000"/>
                </a:solidFill>
                <a:latin typeface="Arial"/>
                <a:ea typeface="Arial"/>
                <a:cs typeface="Arial"/>
                <a:sym typeface="Arial"/>
              </a:endParaRPr>
            </a:p>
          </p:txBody>
        </p:sp>
        <p:sp>
          <p:nvSpPr>
            <p:cNvPr id="721" name="Google Shape;721;p77"/>
            <p:cNvSpPr txBox="1"/>
            <p:nvPr/>
          </p:nvSpPr>
          <p:spPr>
            <a:xfrm>
              <a:off x="0" y="-28575"/>
              <a:ext cx="1060938" cy="299856"/>
            </a:xfrm>
            <a:prstGeom prst="rect">
              <a:avLst/>
            </a:prstGeom>
            <a:noFill/>
            <a:ln>
              <a:noFill/>
            </a:ln>
          </p:spPr>
          <p:txBody>
            <a:bodyPr spcFirstLastPara="1" wrap="square" lIns="25400" tIns="25400" rIns="25400" bIns="25400" anchor="ctr" anchorCtr="0">
              <a:noAutofit/>
            </a:bodyPr>
            <a:lstStyle/>
            <a:p>
              <a:pPr marL="0" marR="0" lvl="0" indent="0" algn="ctr" rtl="0">
                <a:lnSpc>
                  <a:spcPct val="140000"/>
                </a:lnSpc>
                <a:spcBef>
                  <a:spcPts val="0"/>
                </a:spcBef>
                <a:spcAft>
                  <a:spcPts val="0"/>
                </a:spcAft>
                <a:buClr>
                  <a:srgbClr val="000000"/>
                </a:buClr>
                <a:buSzPts val="850"/>
                <a:buFont typeface="Arial"/>
                <a:buNone/>
              </a:pPr>
              <a:r>
                <a:rPr lang="fr-FR" sz="850" b="1" i="0" u="none" strike="noStrike" cap="none">
                  <a:solidFill>
                    <a:srgbClr val="2B2B72"/>
                  </a:solidFill>
                  <a:latin typeface="Open Sans"/>
                  <a:ea typeface="Open Sans"/>
                  <a:cs typeface="Open Sans"/>
                  <a:sym typeface="Open Sans"/>
                </a:rPr>
                <a:t>PLAN DE RENFORCEMENT DES CAPACITÉS S&amp;E (ÉQUIPE INTERNE ET PARTENAIRES)</a:t>
              </a:r>
              <a:endParaRPr sz="1400" b="0" i="0" u="none" strike="noStrike" cap="none">
                <a:solidFill>
                  <a:srgbClr val="000000"/>
                </a:solidFill>
                <a:latin typeface="Arial"/>
                <a:ea typeface="Arial"/>
                <a:cs typeface="Arial"/>
                <a:sym typeface="Arial"/>
              </a:endParaRPr>
            </a:p>
          </p:txBody>
        </p:sp>
      </p:grpSp>
      <p:grpSp>
        <p:nvGrpSpPr>
          <p:cNvPr id="722" name="Google Shape;722;p77"/>
          <p:cNvGrpSpPr/>
          <p:nvPr/>
        </p:nvGrpSpPr>
        <p:grpSpPr>
          <a:xfrm>
            <a:off x="123676" y="5774556"/>
            <a:ext cx="2014125" cy="569258"/>
            <a:chOff x="0" y="-28575"/>
            <a:chExt cx="1060938" cy="299856"/>
          </a:xfrm>
        </p:grpSpPr>
        <p:sp>
          <p:nvSpPr>
            <p:cNvPr id="723" name="Google Shape;723;p77"/>
            <p:cNvSpPr/>
            <p:nvPr/>
          </p:nvSpPr>
          <p:spPr>
            <a:xfrm>
              <a:off x="0" y="0"/>
              <a:ext cx="1060938" cy="271281"/>
            </a:xfrm>
            <a:custGeom>
              <a:avLst/>
              <a:gdLst/>
              <a:ahLst/>
              <a:cxnLst/>
              <a:rect l="l" t="t" r="r" b="b"/>
              <a:pathLst>
                <a:path w="1060938" h="271281" extrusionOk="0">
                  <a:moveTo>
                    <a:pt x="0" y="0"/>
                  </a:moveTo>
                  <a:lnTo>
                    <a:pt x="1060938" y="0"/>
                  </a:lnTo>
                  <a:lnTo>
                    <a:pt x="1060938" y="271281"/>
                  </a:lnTo>
                  <a:lnTo>
                    <a:pt x="0" y="271281"/>
                  </a:lnTo>
                  <a:close/>
                </a:path>
              </a:pathLst>
            </a:custGeom>
            <a:solidFill>
              <a:srgbClr val="CFC7B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rgbClr val="000000"/>
                </a:solidFill>
                <a:latin typeface="Arial"/>
                <a:ea typeface="Arial"/>
                <a:cs typeface="Arial"/>
                <a:sym typeface="Arial"/>
              </a:endParaRPr>
            </a:p>
          </p:txBody>
        </p:sp>
        <p:sp>
          <p:nvSpPr>
            <p:cNvPr id="724" name="Google Shape;724;p77"/>
            <p:cNvSpPr txBox="1"/>
            <p:nvPr/>
          </p:nvSpPr>
          <p:spPr>
            <a:xfrm>
              <a:off x="0" y="-28575"/>
              <a:ext cx="1060938" cy="299856"/>
            </a:xfrm>
            <a:prstGeom prst="rect">
              <a:avLst/>
            </a:prstGeom>
            <a:noFill/>
            <a:ln>
              <a:noFill/>
            </a:ln>
          </p:spPr>
          <p:txBody>
            <a:bodyPr spcFirstLastPara="1" wrap="square" lIns="25400" tIns="25400" rIns="25400" bIns="25400" anchor="ctr" anchorCtr="0">
              <a:noAutofit/>
            </a:bodyPr>
            <a:lstStyle/>
            <a:p>
              <a:pPr marL="0" marR="0" lvl="0" indent="0" algn="ctr" rtl="0">
                <a:lnSpc>
                  <a:spcPct val="140000"/>
                </a:lnSpc>
                <a:spcBef>
                  <a:spcPts val="0"/>
                </a:spcBef>
                <a:spcAft>
                  <a:spcPts val="0"/>
                </a:spcAft>
                <a:buClr>
                  <a:srgbClr val="000000"/>
                </a:buClr>
                <a:buSzPts val="850"/>
                <a:buFont typeface="Arial"/>
                <a:buNone/>
              </a:pPr>
              <a:r>
                <a:rPr lang="fr-FR" sz="850" b="1" i="0" u="none" strike="noStrike" cap="none">
                  <a:solidFill>
                    <a:srgbClr val="2B2B72"/>
                  </a:solidFill>
                  <a:latin typeface="Open Sans"/>
                  <a:ea typeface="Open Sans"/>
                  <a:cs typeface="Open Sans"/>
                  <a:sym typeface="Open Sans"/>
                </a:rPr>
                <a:t>LANCEMENT DE L'ÉTUDE DE BASE / BASELINE</a:t>
              </a:r>
              <a:endParaRPr sz="1400" b="0" i="0" u="none" strike="noStrike" cap="none">
                <a:solidFill>
                  <a:srgbClr val="000000"/>
                </a:solidFill>
                <a:latin typeface="Arial"/>
                <a:ea typeface="Arial"/>
                <a:cs typeface="Arial"/>
                <a:sym typeface="Arial"/>
              </a:endParaRPr>
            </a:p>
          </p:txBody>
        </p:sp>
      </p:grpSp>
      <p:grpSp>
        <p:nvGrpSpPr>
          <p:cNvPr id="725" name="Google Shape;725;p77"/>
          <p:cNvGrpSpPr/>
          <p:nvPr/>
        </p:nvGrpSpPr>
        <p:grpSpPr>
          <a:xfrm>
            <a:off x="7077693" y="1507587"/>
            <a:ext cx="364601" cy="776141"/>
            <a:chOff x="0" y="-38100"/>
            <a:chExt cx="513736" cy="1093612"/>
          </a:xfrm>
        </p:grpSpPr>
        <p:sp>
          <p:nvSpPr>
            <p:cNvPr id="726" name="Google Shape;726;p77"/>
            <p:cNvSpPr/>
            <p:nvPr/>
          </p:nvSpPr>
          <p:spPr>
            <a:xfrm>
              <a:off x="0" y="0"/>
              <a:ext cx="513736" cy="1055512"/>
            </a:xfrm>
            <a:custGeom>
              <a:avLst/>
              <a:gdLst/>
              <a:ahLst/>
              <a:cxnLst/>
              <a:rect l="l" t="t" r="r" b="b"/>
              <a:pathLst>
                <a:path w="513736" h="1055512" extrusionOk="0">
                  <a:moveTo>
                    <a:pt x="256868" y="1055512"/>
                  </a:moveTo>
                  <a:lnTo>
                    <a:pt x="0" y="649112"/>
                  </a:lnTo>
                  <a:lnTo>
                    <a:pt x="203200" y="649112"/>
                  </a:lnTo>
                  <a:lnTo>
                    <a:pt x="203200" y="0"/>
                  </a:lnTo>
                  <a:lnTo>
                    <a:pt x="310536" y="0"/>
                  </a:lnTo>
                  <a:lnTo>
                    <a:pt x="310536" y="649112"/>
                  </a:lnTo>
                  <a:lnTo>
                    <a:pt x="513736" y="649112"/>
                  </a:lnTo>
                  <a:lnTo>
                    <a:pt x="256868" y="1055512"/>
                  </a:lnTo>
                  <a:close/>
                </a:path>
              </a:pathLst>
            </a:custGeom>
            <a:solidFill>
              <a:srgbClr val="CA4F1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rgbClr val="000000"/>
                </a:solidFill>
                <a:latin typeface="Arial"/>
                <a:ea typeface="Arial"/>
                <a:cs typeface="Arial"/>
                <a:sym typeface="Arial"/>
              </a:endParaRPr>
            </a:p>
          </p:txBody>
        </p:sp>
        <p:sp>
          <p:nvSpPr>
            <p:cNvPr id="727" name="Google Shape;727;p77"/>
            <p:cNvSpPr txBox="1"/>
            <p:nvPr/>
          </p:nvSpPr>
          <p:spPr>
            <a:xfrm>
              <a:off x="203200" y="-38100"/>
              <a:ext cx="107336" cy="992012"/>
            </a:xfrm>
            <a:prstGeom prst="rect">
              <a:avLst/>
            </a:prstGeom>
            <a:noFill/>
            <a:ln>
              <a:noFill/>
            </a:ln>
          </p:spPr>
          <p:txBody>
            <a:bodyPr spcFirstLastPara="1" wrap="square" lIns="25400" tIns="25400" rIns="25400" bIns="25400" anchor="ctr" anchorCtr="0">
              <a:noAutofit/>
            </a:bodyPr>
            <a:lstStyle/>
            <a:p>
              <a:pPr marL="0" marR="0" lvl="0" indent="0" algn="ctr" rtl="0">
                <a:lnSpc>
                  <a:spcPct val="190000"/>
                </a:lnSpc>
                <a:spcBef>
                  <a:spcPts val="0"/>
                </a:spcBef>
                <a:spcAft>
                  <a:spcPts val="0"/>
                </a:spcAft>
                <a:buClr>
                  <a:srgbClr val="000000"/>
                </a:buClr>
                <a:buSzPts val="700"/>
                <a:buFont typeface="Arial"/>
                <a:buNone/>
              </a:pPr>
              <a:endParaRPr sz="700" b="0" i="0" u="none" strike="noStrike" cap="none">
                <a:solidFill>
                  <a:srgbClr val="000000"/>
                </a:solidFill>
                <a:latin typeface="Arial"/>
                <a:ea typeface="Arial"/>
                <a:cs typeface="Arial"/>
                <a:sym typeface="Arial"/>
              </a:endParaRPr>
            </a:p>
          </p:txBody>
        </p:sp>
      </p:grpSp>
      <p:grpSp>
        <p:nvGrpSpPr>
          <p:cNvPr id="728" name="Google Shape;728;p77"/>
          <p:cNvGrpSpPr/>
          <p:nvPr/>
        </p:nvGrpSpPr>
        <p:grpSpPr>
          <a:xfrm>
            <a:off x="6229968" y="1382856"/>
            <a:ext cx="2014125" cy="735384"/>
            <a:chOff x="0" y="-57150"/>
            <a:chExt cx="1060938" cy="387363"/>
          </a:xfrm>
        </p:grpSpPr>
        <p:sp>
          <p:nvSpPr>
            <p:cNvPr id="729" name="Google Shape;729;p77"/>
            <p:cNvSpPr/>
            <p:nvPr/>
          </p:nvSpPr>
          <p:spPr>
            <a:xfrm>
              <a:off x="0" y="0"/>
              <a:ext cx="1060938" cy="330213"/>
            </a:xfrm>
            <a:custGeom>
              <a:avLst/>
              <a:gdLst/>
              <a:ahLst/>
              <a:cxnLst/>
              <a:rect l="l" t="t" r="r" b="b"/>
              <a:pathLst>
                <a:path w="1060938" h="330213" extrusionOk="0">
                  <a:moveTo>
                    <a:pt x="0" y="0"/>
                  </a:moveTo>
                  <a:lnTo>
                    <a:pt x="1060938" y="0"/>
                  </a:lnTo>
                  <a:lnTo>
                    <a:pt x="1060938" y="330213"/>
                  </a:lnTo>
                  <a:lnTo>
                    <a:pt x="0" y="330213"/>
                  </a:lnTo>
                  <a:close/>
                </a:path>
              </a:pathLst>
            </a:custGeom>
            <a:solidFill>
              <a:srgbClr val="CA4F1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rgbClr val="000000"/>
                </a:solidFill>
                <a:latin typeface="Arial"/>
                <a:ea typeface="Arial"/>
                <a:cs typeface="Arial"/>
                <a:sym typeface="Arial"/>
              </a:endParaRPr>
            </a:p>
          </p:txBody>
        </p:sp>
        <p:sp>
          <p:nvSpPr>
            <p:cNvPr id="730" name="Google Shape;730;p77"/>
            <p:cNvSpPr txBox="1"/>
            <p:nvPr/>
          </p:nvSpPr>
          <p:spPr>
            <a:xfrm>
              <a:off x="0" y="-57150"/>
              <a:ext cx="1060938" cy="387363"/>
            </a:xfrm>
            <a:prstGeom prst="rect">
              <a:avLst/>
            </a:prstGeom>
            <a:noFill/>
            <a:ln>
              <a:noFill/>
            </a:ln>
          </p:spPr>
          <p:txBody>
            <a:bodyPr spcFirstLastPara="1" wrap="square" lIns="25400" tIns="25400" rIns="25400" bIns="25400" anchor="ctr" anchorCtr="0">
              <a:noAutofit/>
            </a:bodyPr>
            <a:lstStyle/>
            <a:p>
              <a:pPr marL="0" marR="0" lvl="0" indent="0" algn="ctr" rtl="0">
                <a:lnSpc>
                  <a:spcPct val="140000"/>
                </a:lnSpc>
                <a:spcBef>
                  <a:spcPts val="0"/>
                </a:spcBef>
                <a:spcAft>
                  <a:spcPts val="0"/>
                </a:spcAft>
                <a:buClr>
                  <a:srgbClr val="000000"/>
                </a:buClr>
                <a:buSzPts val="1350"/>
                <a:buFont typeface="Arial"/>
                <a:buNone/>
              </a:pPr>
              <a:r>
                <a:rPr lang="fr-FR" sz="1350" b="1" i="0" u="none" strike="noStrike" cap="none">
                  <a:solidFill>
                    <a:srgbClr val="FFFFFF"/>
                  </a:solidFill>
                  <a:latin typeface="Open Sans"/>
                  <a:ea typeface="Open Sans"/>
                  <a:cs typeface="Open Sans"/>
                  <a:sym typeface="Open Sans"/>
                </a:rPr>
                <a:t>GESTION</a:t>
              </a:r>
              <a:endParaRPr sz="1400" b="0" i="0" u="none" strike="noStrike" cap="none">
                <a:solidFill>
                  <a:srgbClr val="000000"/>
                </a:solidFill>
                <a:latin typeface="Arial"/>
                <a:ea typeface="Arial"/>
                <a:cs typeface="Arial"/>
                <a:sym typeface="Arial"/>
              </a:endParaRPr>
            </a:p>
          </p:txBody>
        </p:sp>
      </p:grpSp>
      <p:grpSp>
        <p:nvGrpSpPr>
          <p:cNvPr id="731" name="Google Shape;731;p77"/>
          <p:cNvGrpSpPr/>
          <p:nvPr/>
        </p:nvGrpSpPr>
        <p:grpSpPr>
          <a:xfrm>
            <a:off x="3185219" y="4304332"/>
            <a:ext cx="2014125" cy="561373"/>
            <a:chOff x="0" y="-28575"/>
            <a:chExt cx="1060938" cy="295703"/>
          </a:xfrm>
        </p:grpSpPr>
        <p:sp>
          <p:nvSpPr>
            <p:cNvPr id="732" name="Google Shape;732;p77"/>
            <p:cNvSpPr/>
            <p:nvPr/>
          </p:nvSpPr>
          <p:spPr>
            <a:xfrm>
              <a:off x="0" y="0"/>
              <a:ext cx="1060938" cy="267128"/>
            </a:xfrm>
            <a:custGeom>
              <a:avLst/>
              <a:gdLst/>
              <a:ahLst/>
              <a:cxnLst/>
              <a:rect l="l" t="t" r="r" b="b"/>
              <a:pathLst>
                <a:path w="1060938" h="267128" extrusionOk="0">
                  <a:moveTo>
                    <a:pt x="0" y="0"/>
                  </a:moveTo>
                  <a:lnTo>
                    <a:pt x="1060938" y="0"/>
                  </a:lnTo>
                  <a:lnTo>
                    <a:pt x="1060938" y="267128"/>
                  </a:lnTo>
                  <a:lnTo>
                    <a:pt x="0" y="267128"/>
                  </a:lnTo>
                  <a:close/>
                </a:path>
              </a:pathLst>
            </a:custGeom>
            <a:solidFill>
              <a:srgbClr val="70707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rgbClr val="000000"/>
                </a:solidFill>
                <a:latin typeface="Arial"/>
                <a:ea typeface="Arial"/>
                <a:cs typeface="Arial"/>
                <a:sym typeface="Arial"/>
              </a:endParaRPr>
            </a:p>
          </p:txBody>
        </p:sp>
        <p:sp>
          <p:nvSpPr>
            <p:cNvPr id="733" name="Google Shape;733;p77"/>
            <p:cNvSpPr txBox="1"/>
            <p:nvPr/>
          </p:nvSpPr>
          <p:spPr>
            <a:xfrm>
              <a:off x="0" y="-28575"/>
              <a:ext cx="1060938" cy="295703"/>
            </a:xfrm>
            <a:prstGeom prst="rect">
              <a:avLst/>
            </a:prstGeom>
            <a:noFill/>
            <a:ln>
              <a:noFill/>
            </a:ln>
          </p:spPr>
          <p:txBody>
            <a:bodyPr spcFirstLastPara="1" wrap="square" lIns="25400" tIns="25400" rIns="25400" bIns="25400" anchor="ctr" anchorCtr="0">
              <a:noAutofit/>
            </a:bodyPr>
            <a:lstStyle/>
            <a:p>
              <a:pPr marL="0" marR="0" lvl="0" indent="0" algn="ctr" rtl="0">
                <a:lnSpc>
                  <a:spcPct val="140000"/>
                </a:lnSpc>
                <a:spcBef>
                  <a:spcPts val="0"/>
                </a:spcBef>
                <a:spcAft>
                  <a:spcPts val="0"/>
                </a:spcAft>
                <a:buClr>
                  <a:srgbClr val="000000"/>
                </a:buClr>
                <a:buSzPts val="850"/>
                <a:buFont typeface="Arial"/>
                <a:buNone/>
              </a:pPr>
              <a:r>
                <a:rPr lang="fr-FR" sz="850" b="1" i="0" u="none" strike="noStrike" cap="none">
                  <a:solidFill>
                    <a:srgbClr val="2B2B72"/>
                  </a:solidFill>
                  <a:latin typeface="Open Sans"/>
                  <a:ea typeface="Open Sans"/>
                  <a:cs typeface="Open Sans"/>
                  <a:sym typeface="Open Sans"/>
                </a:rPr>
                <a:t>RAPPORT DE PROGRESSION TRIMESTRIEL ET RAPPORT ANNUEL (T4)</a:t>
              </a:r>
              <a:endParaRPr sz="1400" b="0" i="0" u="none" strike="noStrike" cap="none">
                <a:solidFill>
                  <a:srgbClr val="000000"/>
                </a:solidFill>
                <a:latin typeface="Arial"/>
                <a:ea typeface="Arial"/>
                <a:cs typeface="Arial"/>
                <a:sym typeface="Arial"/>
              </a:endParaRPr>
            </a:p>
          </p:txBody>
        </p:sp>
      </p:grpSp>
      <p:grpSp>
        <p:nvGrpSpPr>
          <p:cNvPr id="734" name="Google Shape;734;p77"/>
          <p:cNvGrpSpPr/>
          <p:nvPr/>
        </p:nvGrpSpPr>
        <p:grpSpPr>
          <a:xfrm>
            <a:off x="3185219" y="4858261"/>
            <a:ext cx="2014125" cy="561373"/>
            <a:chOff x="0" y="-28575"/>
            <a:chExt cx="1060938" cy="295703"/>
          </a:xfrm>
        </p:grpSpPr>
        <p:sp>
          <p:nvSpPr>
            <p:cNvPr id="735" name="Google Shape;735;p77"/>
            <p:cNvSpPr/>
            <p:nvPr/>
          </p:nvSpPr>
          <p:spPr>
            <a:xfrm>
              <a:off x="0" y="0"/>
              <a:ext cx="1060938" cy="267128"/>
            </a:xfrm>
            <a:custGeom>
              <a:avLst/>
              <a:gdLst/>
              <a:ahLst/>
              <a:cxnLst/>
              <a:rect l="l" t="t" r="r" b="b"/>
              <a:pathLst>
                <a:path w="1060938" h="267128" extrusionOk="0">
                  <a:moveTo>
                    <a:pt x="0" y="0"/>
                  </a:moveTo>
                  <a:lnTo>
                    <a:pt x="1060938" y="0"/>
                  </a:lnTo>
                  <a:lnTo>
                    <a:pt x="1060938" y="267128"/>
                  </a:lnTo>
                  <a:lnTo>
                    <a:pt x="0" y="267128"/>
                  </a:lnTo>
                  <a:close/>
                </a:path>
              </a:pathLst>
            </a:custGeom>
            <a:solidFill>
              <a:srgbClr val="70707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rgbClr val="000000"/>
                </a:solidFill>
                <a:latin typeface="Arial"/>
                <a:ea typeface="Arial"/>
                <a:cs typeface="Arial"/>
                <a:sym typeface="Arial"/>
              </a:endParaRPr>
            </a:p>
          </p:txBody>
        </p:sp>
        <p:sp>
          <p:nvSpPr>
            <p:cNvPr id="736" name="Google Shape;736;p77"/>
            <p:cNvSpPr txBox="1"/>
            <p:nvPr/>
          </p:nvSpPr>
          <p:spPr>
            <a:xfrm>
              <a:off x="0" y="-28575"/>
              <a:ext cx="1060938" cy="295703"/>
            </a:xfrm>
            <a:prstGeom prst="rect">
              <a:avLst/>
            </a:prstGeom>
            <a:noFill/>
            <a:ln>
              <a:noFill/>
            </a:ln>
          </p:spPr>
          <p:txBody>
            <a:bodyPr spcFirstLastPara="1" wrap="square" lIns="25400" tIns="25400" rIns="25400" bIns="25400" anchor="ctr" anchorCtr="0">
              <a:noAutofit/>
            </a:bodyPr>
            <a:lstStyle/>
            <a:p>
              <a:pPr marL="0" marR="0" lvl="0" indent="0" algn="ctr" rtl="0">
                <a:lnSpc>
                  <a:spcPct val="140000"/>
                </a:lnSpc>
                <a:spcBef>
                  <a:spcPts val="0"/>
                </a:spcBef>
                <a:spcAft>
                  <a:spcPts val="0"/>
                </a:spcAft>
                <a:buClr>
                  <a:srgbClr val="000000"/>
                </a:buClr>
                <a:buSzPts val="850"/>
                <a:buFont typeface="Arial"/>
                <a:buNone/>
              </a:pPr>
              <a:r>
                <a:rPr lang="fr-FR" sz="850" b="1" i="0" u="none" strike="noStrike" cap="none">
                  <a:solidFill>
                    <a:srgbClr val="2B2B72"/>
                  </a:solidFill>
                  <a:latin typeface="Open Sans"/>
                  <a:ea typeface="Open Sans"/>
                  <a:cs typeface="Open Sans"/>
                  <a:sym typeface="Open Sans"/>
                </a:rPr>
                <a:t>RAPPORTS EXTERNES (BAILLEURS, AUTORITÉS NATIONALES, CADRE DE CONCERTATION…)</a:t>
              </a:r>
              <a:endParaRPr sz="1400" b="0" i="0" u="none" strike="noStrike" cap="none">
                <a:solidFill>
                  <a:srgbClr val="000000"/>
                </a:solidFill>
                <a:latin typeface="Arial"/>
                <a:ea typeface="Arial"/>
                <a:cs typeface="Arial"/>
                <a:sym typeface="Arial"/>
              </a:endParaRPr>
            </a:p>
          </p:txBody>
        </p:sp>
      </p:grpSp>
      <p:grpSp>
        <p:nvGrpSpPr>
          <p:cNvPr id="737" name="Google Shape;737;p77"/>
          <p:cNvGrpSpPr/>
          <p:nvPr/>
        </p:nvGrpSpPr>
        <p:grpSpPr>
          <a:xfrm>
            <a:off x="3185219" y="5396073"/>
            <a:ext cx="2014125" cy="428838"/>
            <a:chOff x="0" y="-28575"/>
            <a:chExt cx="1060938" cy="225890"/>
          </a:xfrm>
        </p:grpSpPr>
        <p:sp>
          <p:nvSpPr>
            <p:cNvPr id="738" name="Google Shape;738;p77"/>
            <p:cNvSpPr/>
            <p:nvPr/>
          </p:nvSpPr>
          <p:spPr>
            <a:xfrm>
              <a:off x="0" y="0"/>
              <a:ext cx="1060938" cy="197315"/>
            </a:xfrm>
            <a:custGeom>
              <a:avLst/>
              <a:gdLst/>
              <a:ahLst/>
              <a:cxnLst/>
              <a:rect l="l" t="t" r="r" b="b"/>
              <a:pathLst>
                <a:path w="1060938" h="197315" extrusionOk="0">
                  <a:moveTo>
                    <a:pt x="0" y="0"/>
                  </a:moveTo>
                  <a:lnTo>
                    <a:pt x="1060938" y="0"/>
                  </a:lnTo>
                  <a:lnTo>
                    <a:pt x="1060938" y="197315"/>
                  </a:lnTo>
                  <a:lnTo>
                    <a:pt x="0" y="197315"/>
                  </a:lnTo>
                  <a:close/>
                </a:path>
              </a:pathLst>
            </a:custGeom>
            <a:solidFill>
              <a:srgbClr val="CFC7B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rgbClr val="000000"/>
                </a:solidFill>
                <a:latin typeface="Arial"/>
                <a:ea typeface="Arial"/>
                <a:cs typeface="Arial"/>
                <a:sym typeface="Arial"/>
              </a:endParaRPr>
            </a:p>
          </p:txBody>
        </p:sp>
        <p:sp>
          <p:nvSpPr>
            <p:cNvPr id="739" name="Google Shape;739;p77"/>
            <p:cNvSpPr txBox="1"/>
            <p:nvPr/>
          </p:nvSpPr>
          <p:spPr>
            <a:xfrm>
              <a:off x="0" y="-28575"/>
              <a:ext cx="1060938" cy="225890"/>
            </a:xfrm>
            <a:prstGeom prst="rect">
              <a:avLst/>
            </a:prstGeom>
            <a:noFill/>
            <a:ln>
              <a:noFill/>
            </a:ln>
          </p:spPr>
          <p:txBody>
            <a:bodyPr spcFirstLastPara="1" wrap="square" lIns="25400" tIns="25400" rIns="25400" bIns="25400" anchor="ctr" anchorCtr="0">
              <a:noAutofit/>
            </a:bodyPr>
            <a:lstStyle/>
            <a:p>
              <a:pPr marL="0" marR="0" lvl="0" indent="0" algn="ctr" rtl="0">
                <a:lnSpc>
                  <a:spcPct val="140000"/>
                </a:lnSpc>
                <a:spcBef>
                  <a:spcPts val="0"/>
                </a:spcBef>
                <a:spcAft>
                  <a:spcPts val="0"/>
                </a:spcAft>
                <a:buClr>
                  <a:srgbClr val="000000"/>
                </a:buClr>
                <a:buSzPts val="850"/>
                <a:buFont typeface="Arial"/>
                <a:buNone/>
              </a:pPr>
              <a:r>
                <a:rPr lang="fr-FR" sz="850" b="1" i="0" u="none" strike="noStrike" cap="none">
                  <a:solidFill>
                    <a:srgbClr val="2B2B72"/>
                  </a:solidFill>
                  <a:latin typeface="Open Sans"/>
                  <a:ea typeface="Open Sans"/>
                  <a:cs typeface="Open Sans"/>
                  <a:sym typeface="Open Sans"/>
                </a:rPr>
                <a:t>EVALUATION INTERMÉDIAIRE </a:t>
              </a:r>
              <a:r>
                <a:rPr lang="fr-FR" sz="850" b="1" i="1" u="none" strike="noStrike" cap="none">
                  <a:solidFill>
                    <a:srgbClr val="2B2B72"/>
                  </a:solidFill>
                  <a:latin typeface="Open Sans"/>
                  <a:ea typeface="Open Sans"/>
                  <a:cs typeface="Open Sans"/>
                  <a:sym typeface="Open Sans"/>
                </a:rPr>
                <a:t>(PROJET D’AU MOINS 3 ANS)</a:t>
              </a:r>
              <a:endParaRPr sz="1400" b="0" i="0" u="none" strike="noStrike" cap="none">
                <a:solidFill>
                  <a:srgbClr val="000000"/>
                </a:solidFill>
                <a:latin typeface="Arial"/>
                <a:ea typeface="Arial"/>
                <a:cs typeface="Arial"/>
                <a:sym typeface="Arial"/>
              </a:endParaRPr>
            </a:p>
          </p:txBody>
        </p:sp>
      </p:grpSp>
      <p:grpSp>
        <p:nvGrpSpPr>
          <p:cNvPr id="740" name="Google Shape;740;p77"/>
          <p:cNvGrpSpPr/>
          <p:nvPr/>
        </p:nvGrpSpPr>
        <p:grpSpPr>
          <a:xfrm>
            <a:off x="6252931" y="4662840"/>
            <a:ext cx="2014125" cy="561373"/>
            <a:chOff x="0" y="-28575"/>
            <a:chExt cx="1060938" cy="295703"/>
          </a:xfrm>
        </p:grpSpPr>
        <p:sp>
          <p:nvSpPr>
            <p:cNvPr id="741" name="Google Shape;741;p77"/>
            <p:cNvSpPr/>
            <p:nvPr/>
          </p:nvSpPr>
          <p:spPr>
            <a:xfrm>
              <a:off x="0" y="0"/>
              <a:ext cx="1060938" cy="267128"/>
            </a:xfrm>
            <a:custGeom>
              <a:avLst/>
              <a:gdLst/>
              <a:ahLst/>
              <a:cxnLst/>
              <a:rect l="l" t="t" r="r" b="b"/>
              <a:pathLst>
                <a:path w="1060938" h="267128" extrusionOk="0">
                  <a:moveTo>
                    <a:pt x="0" y="0"/>
                  </a:moveTo>
                  <a:lnTo>
                    <a:pt x="1060938" y="0"/>
                  </a:lnTo>
                  <a:lnTo>
                    <a:pt x="1060938" y="267128"/>
                  </a:lnTo>
                  <a:lnTo>
                    <a:pt x="0" y="267128"/>
                  </a:lnTo>
                  <a:close/>
                </a:path>
              </a:pathLst>
            </a:custGeom>
            <a:solidFill>
              <a:srgbClr val="70707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rgbClr val="000000"/>
                </a:solidFill>
                <a:latin typeface="Arial"/>
                <a:ea typeface="Arial"/>
                <a:cs typeface="Arial"/>
                <a:sym typeface="Arial"/>
              </a:endParaRPr>
            </a:p>
          </p:txBody>
        </p:sp>
        <p:sp>
          <p:nvSpPr>
            <p:cNvPr id="742" name="Google Shape;742;p77"/>
            <p:cNvSpPr txBox="1"/>
            <p:nvPr/>
          </p:nvSpPr>
          <p:spPr>
            <a:xfrm>
              <a:off x="0" y="-28575"/>
              <a:ext cx="1060938" cy="295703"/>
            </a:xfrm>
            <a:prstGeom prst="rect">
              <a:avLst/>
            </a:prstGeom>
            <a:noFill/>
            <a:ln>
              <a:noFill/>
            </a:ln>
          </p:spPr>
          <p:txBody>
            <a:bodyPr spcFirstLastPara="1" wrap="square" lIns="25400" tIns="25400" rIns="25400" bIns="25400" anchor="ctr" anchorCtr="0">
              <a:noAutofit/>
            </a:bodyPr>
            <a:lstStyle/>
            <a:p>
              <a:pPr marL="0" marR="0" lvl="0" indent="0" algn="ctr" rtl="0">
                <a:lnSpc>
                  <a:spcPct val="140000"/>
                </a:lnSpc>
                <a:spcBef>
                  <a:spcPts val="0"/>
                </a:spcBef>
                <a:spcAft>
                  <a:spcPts val="0"/>
                </a:spcAft>
                <a:buClr>
                  <a:srgbClr val="000000"/>
                </a:buClr>
                <a:buSzPts val="850"/>
                <a:buFont typeface="Arial"/>
                <a:buNone/>
              </a:pPr>
              <a:r>
                <a:rPr lang="fr-FR" sz="850" b="1" i="0" u="none" strike="noStrike" cap="none">
                  <a:solidFill>
                    <a:srgbClr val="2B2B72"/>
                  </a:solidFill>
                  <a:latin typeface="Open Sans"/>
                  <a:ea typeface="Open Sans"/>
                  <a:cs typeface="Open Sans"/>
                  <a:sym typeface="Open Sans"/>
                </a:rPr>
                <a:t>PARTAGE D’INFORMATION, APPROCHE PARTICIPATIVE AUPRÈS DES PARTIES PRENANTES</a:t>
              </a:r>
              <a:endParaRPr sz="1400" b="0" i="0" u="none" strike="noStrike" cap="none">
                <a:solidFill>
                  <a:srgbClr val="000000"/>
                </a:solidFill>
                <a:latin typeface="Arial"/>
                <a:ea typeface="Arial"/>
                <a:cs typeface="Arial"/>
                <a:sym typeface="Arial"/>
              </a:endParaRPr>
            </a:p>
          </p:txBody>
        </p:sp>
      </p:grpSp>
      <p:grpSp>
        <p:nvGrpSpPr>
          <p:cNvPr id="743" name="Google Shape;743;p77"/>
          <p:cNvGrpSpPr/>
          <p:nvPr/>
        </p:nvGrpSpPr>
        <p:grpSpPr>
          <a:xfrm>
            <a:off x="6252931" y="5230287"/>
            <a:ext cx="2014125" cy="561373"/>
            <a:chOff x="0" y="-28575"/>
            <a:chExt cx="1060938" cy="295703"/>
          </a:xfrm>
        </p:grpSpPr>
        <p:sp>
          <p:nvSpPr>
            <p:cNvPr id="744" name="Google Shape;744;p77"/>
            <p:cNvSpPr/>
            <p:nvPr/>
          </p:nvSpPr>
          <p:spPr>
            <a:xfrm>
              <a:off x="0" y="0"/>
              <a:ext cx="1060938" cy="267128"/>
            </a:xfrm>
            <a:custGeom>
              <a:avLst/>
              <a:gdLst/>
              <a:ahLst/>
              <a:cxnLst/>
              <a:rect l="l" t="t" r="r" b="b"/>
              <a:pathLst>
                <a:path w="1060938" h="267128" extrusionOk="0">
                  <a:moveTo>
                    <a:pt x="0" y="0"/>
                  </a:moveTo>
                  <a:lnTo>
                    <a:pt x="1060938" y="0"/>
                  </a:lnTo>
                  <a:lnTo>
                    <a:pt x="1060938" y="267128"/>
                  </a:lnTo>
                  <a:lnTo>
                    <a:pt x="0" y="267128"/>
                  </a:lnTo>
                  <a:close/>
                </a:path>
              </a:pathLst>
            </a:custGeom>
            <a:solidFill>
              <a:srgbClr val="70707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rgbClr val="000000"/>
                </a:solidFill>
                <a:latin typeface="Arial"/>
                <a:ea typeface="Arial"/>
                <a:cs typeface="Arial"/>
                <a:sym typeface="Arial"/>
              </a:endParaRPr>
            </a:p>
          </p:txBody>
        </p:sp>
        <p:sp>
          <p:nvSpPr>
            <p:cNvPr id="745" name="Google Shape;745;p77"/>
            <p:cNvSpPr txBox="1"/>
            <p:nvPr/>
          </p:nvSpPr>
          <p:spPr>
            <a:xfrm>
              <a:off x="0" y="-28575"/>
              <a:ext cx="1060938" cy="295703"/>
            </a:xfrm>
            <a:prstGeom prst="rect">
              <a:avLst/>
            </a:prstGeom>
            <a:noFill/>
            <a:ln>
              <a:noFill/>
            </a:ln>
          </p:spPr>
          <p:txBody>
            <a:bodyPr spcFirstLastPara="1" wrap="square" lIns="25400" tIns="25400" rIns="25400" bIns="25400" anchor="ctr" anchorCtr="0">
              <a:noAutofit/>
            </a:bodyPr>
            <a:lstStyle/>
            <a:p>
              <a:pPr marL="0" marR="0" lvl="0" indent="0" algn="ctr" rtl="0">
                <a:lnSpc>
                  <a:spcPct val="140000"/>
                </a:lnSpc>
                <a:spcBef>
                  <a:spcPts val="0"/>
                </a:spcBef>
                <a:spcAft>
                  <a:spcPts val="0"/>
                </a:spcAft>
                <a:buClr>
                  <a:srgbClr val="000000"/>
                </a:buClr>
                <a:buSzPts val="850"/>
                <a:buFont typeface="Arial"/>
                <a:buNone/>
              </a:pPr>
              <a:r>
                <a:rPr lang="fr-FR" sz="850" b="1" i="0" u="none" strike="noStrike" cap="none">
                  <a:solidFill>
                    <a:srgbClr val="2B2B72"/>
                  </a:solidFill>
                  <a:latin typeface="Open Sans"/>
                  <a:ea typeface="Open Sans"/>
                  <a:cs typeface="Open Sans"/>
                  <a:sym typeface="Open Sans"/>
                </a:rPr>
                <a:t>PLAIDOYER ET CAPACITÉ D’INFLUENCE, COMMUNICATION EXTERNE</a:t>
              </a:r>
              <a:endParaRPr sz="1400" b="0" i="0" u="none" strike="noStrike" cap="none">
                <a:solidFill>
                  <a:srgbClr val="000000"/>
                </a:solidFill>
                <a:latin typeface="Arial"/>
                <a:ea typeface="Arial"/>
                <a:cs typeface="Arial"/>
                <a:sym typeface="Arial"/>
              </a:endParaRPr>
            </a:p>
          </p:txBody>
        </p:sp>
      </p:grpSp>
      <p:grpSp>
        <p:nvGrpSpPr>
          <p:cNvPr id="746" name="Google Shape;746;p77"/>
          <p:cNvGrpSpPr/>
          <p:nvPr/>
        </p:nvGrpSpPr>
        <p:grpSpPr>
          <a:xfrm>
            <a:off x="6252931" y="5846704"/>
            <a:ext cx="2014125" cy="509048"/>
            <a:chOff x="0" y="-28575"/>
            <a:chExt cx="1060938" cy="268140"/>
          </a:xfrm>
        </p:grpSpPr>
        <p:sp>
          <p:nvSpPr>
            <p:cNvPr id="747" name="Google Shape;747;p77"/>
            <p:cNvSpPr/>
            <p:nvPr/>
          </p:nvSpPr>
          <p:spPr>
            <a:xfrm>
              <a:off x="0" y="0"/>
              <a:ext cx="1060938" cy="239565"/>
            </a:xfrm>
            <a:custGeom>
              <a:avLst/>
              <a:gdLst/>
              <a:ahLst/>
              <a:cxnLst/>
              <a:rect l="l" t="t" r="r" b="b"/>
              <a:pathLst>
                <a:path w="1060938" h="239565" extrusionOk="0">
                  <a:moveTo>
                    <a:pt x="0" y="0"/>
                  </a:moveTo>
                  <a:lnTo>
                    <a:pt x="1060938" y="0"/>
                  </a:lnTo>
                  <a:lnTo>
                    <a:pt x="1060938" y="239565"/>
                  </a:lnTo>
                  <a:lnTo>
                    <a:pt x="0" y="239565"/>
                  </a:lnTo>
                  <a:close/>
                </a:path>
              </a:pathLst>
            </a:custGeom>
            <a:solidFill>
              <a:srgbClr val="70707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rgbClr val="000000"/>
                </a:solidFill>
                <a:latin typeface="Arial"/>
                <a:ea typeface="Arial"/>
                <a:cs typeface="Arial"/>
                <a:sym typeface="Arial"/>
              </a:endParaRPr>
            </a:p>
          </p:txBody>
        </p:sp>
        <p:sp>
          <p:nvSpPr>
            <p:cNvPr id="748" name="Google Shape;748;p77"/>
            <p:cNvSpPr txBox="1"/>
            <p:nvPr/>
          </p:nvSpPr>
          <p:spPr>
            <a:xfrm>
              <a:off x="0" y="-28575"/>
              <a:ext cx="1060938" cy="268140"/>
            </a:xfrm>
            <a:prstGeom prst="rect">
              <a:avLst/>
            </a:prstGeom>
            <a:noFill/>
            <a:ln>
              <a:noFill/>
            </a:ln>
          </p:spPr>
          <p:txBody>
            <a:bodyPr spcFirstLastPara="1" wrap="square" lIns="25400" tIns="25400" rIns="25400" bIns="25400" anchor="ctr" anchorCtr="0">
              <a:noAutofit/>
            </a:bodyPr>
            <a:lstStyle/>
            <a:p>
              <a:pPr marL="0" marR="0" lvl="0" indent="0" algn="ctr" rtl="0">
                <a:lnSpc>
                  <a:spcPct val="140000"/>
                </a:lnSpc>
                <a:spcBef>
                  <a:spcPts val="0"/>
                </a:spcBef>
                <a:spcAft>
                  <a:spcPts val="0"/>
                </a:spcAft>
                <a:buClr>
                  <a:srgbClr val="000000"/>
                </a:buClr>
                <a:buSzPts val="850"/>
                <a:buFont typeface="Arial"/>
                <a:buNone/>
              </a:pPr>
              <a:r>
                <a:rPr lang="fr-FR" sz="850" b="1" i="0" u="none" strike="noStrike" cap="none">
                  <a:solidFill>
                    <a:srgbClr val="2B2B72"/>
                  </a:solidFill>
                  <a:latin typeface="Open Sans"/>
                  <a:ea typeface="Open Sans"/>
                  <a:cs typeface="Open Sans"/>
                  <a:sym typeface="Open Sans"/>
                </a:rPr>
                <a:t>BILAN PARTICIPATIF ANNUEL</a:t>
              </a:r>
              <a:endParaRPr sz="1400" b="0" i="0" u="none" strike="noStrike" cap="none">
                <a:solidFill>
                  <a:srgbClr val="000000"/>
                </a:solidFill>
                <a:latin typeface="Arial"/>
                <a:ea typeface="Arial"/>
                <a:cs typeface="Arial"/>
                <a:sym typeface="Arial"/>
              </a:endParaRPr>
            </a:p>
          </p:txBody>
        </p:sp>
      </p:grpSp>
      <p:grpSp>
        <p:nvGrpSpPr>
          <p:cNvPr id="749" name="Google Shape;749;p77"/>
          <p:cNvGrpSpPr/>
          <p:nvPr/>
        </p:nvGrpSpPr>
        <p:grpSpPr>
          <a:xfrm>
            <a:off x="948439" y="2894492"/>
            <a:ext cx="364601" cy="644520"/>
            <a:chOff x="0" y="-38100"/>
            <a:chExt cx="513736" cy="908153"/>
          </a:xfrm>
        </p:grpSpPr>
        <p:sp>
          <p:nvSpPr>
            <p:cNvPr id="750" name="Google Shape;750;p77"/>
            <p:cNvSpPr/>
            <p:nvPr/>
          </p:nvSpPr>
          <p:spPr>
            <a:xfrm>
              <a:off x="0" y="0"/>
              <a:ext cx="513736" cy="870053"/>
            </a:xfrm>
            <a:custGeom>
              <a:avLst/>
              <a:gdLst/>
              <a:ahLst/>
              <a:cxnLst/>
              <a:rect l="l" t="t" r="r" b="b"/>
              <a:pathLst>
                <a:path w="513736" h="870053" extrusionOk="0">
                  <a:moveTo>
                    <a:pt x="256868" y="870053"/>
                  </a:moveTo>
                  <a:lnTo>
                    <a:pt x="0" y="463653"/>
                  </a:lnTo>
                  <a:lnTo>
                    <a:pt x="203200" y="463653"/>
                  </a:lnTo>
                  <a:lnTo>
                    <a:pt x="203200" y="0"/>
                  </a:lnTo>
                  <a:lnTo>
                    <a:pt x="310536" y="0"/>
                  </a:lnTo>
                  <a:lnTo>
                    <a:pt x="310536" y="463653"/>
                  </a:lnTo>
                  <a:lnTo>
                    <a:pt x="513736" y="463653"/>
                  </a:lnTo>
                  <a:lnTo>
                    <a:pt x="256868" y="870053"/>
                  </a:lnTo>
                  <a:close/>
                </a:path>
              </a:pathLst>
            </a:custGeom>
            <a:solidFill>
              <a:srgbClr val="CFC7B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rgbClr val="000000"/>
                </a:solidFill>
                <a:latin typeface="Arial"/>
                <a:ea typeface="Arial"/>
                <a:cs typeface="Arial"/>
                <a:sym typeface="Arial"/>
              </a:endParaRPr>
            </a:p>
          </p:txBody>
        </p:sp>
        <p:sp>
          <p:nvSpPr>
            <p:cNvPr id="751" name="Google Shape;751;p77"/>
            <p:cNvSpPr txBox="1"/>
            <p:nvPr/>
          </p:nvSpPr>
          <p:spPr>
            <a:xfrm>
              <a:off x="203200" y="-38100"/>
              <a:ext cx="107336" cy="806553"/>
            </a:xfrm>
            <a:prstGeom prst="rect">
              <a:avLst/>
            </a:prstGeom>
            <a:noFill/>
            <a:ln>
              <a:noFill/>
            </a:ln>
          </p:spPr>
          <p:txBody>
            <a:bodyPr spcFirstLastPara="1" wrap="square" lIns="25400" tIns="25400" rIns="25400" bIns="25400" anchor="ctr" anchorCtr="0">
              <a:noAutofit/>
            </a:bodyPr>
            <a:lstStyle/>
            <a:p>
              <a:pPr marL="0" marR="0" lvl="0" indent="0" algn="ctr" rtl="0">
                <a:lnSpc>
                  <a:spcPct val="190000"/>
                </a:lnSpc>
                <a:spcBef>
                  <a:spcPts val="0"/>
                </a:spcBef>
                <a:spcAft>
                  <a:spcPts val="0"/>
                </a:spcAft>
                <a:buClr>
                  <a:srgbClr val="000000"/>
                </a:buClr>
                <a:buSzPts val="700"/>
                <a:buFont typeface="Arial"/>
                <a:buNone/>
              </a:pPr>
              <a:endParaRPr sz="700" b="0" i="0" u="none" strike="noStrike" cap="none">
                <a:solidFill>
                  <a:srgbClr val="000000"/>
                </a:solidFill>
                <a:latin typeface="Arial"/>
                <a:ea typeface="Arial"/>
                <a:cs typeface="Arial"/>
                <a:sym typeface="Arial"/>
              </a:endParaRPr>
            </a:p>
          </p:txBody>
        </p:sp>
      </p:grpSp>
      <p:grpSp>
        <p:nvGrpSpPr>
          <p:cNvPr id="752" name="Google Shape;752;p77"/>
          <p:cNvGrpSpPr/>
          <p:nvPr/>
        </p:nvGrpSpPr>
        <p:grpSpPr>
          <a:xfrm>
            <a:off x="3996996" y="3864449"/>
            <a:ext cx="364601" cy="499554"/>
            <a:chOff x="0" y="-38100"/>
            <a:chExt cx="513736" cy="703890"/>
          </a:xfrm>
        </p:grpSpPr>
        <p:sp>
          <p:nvSpPr>
            <p:cNvPr id="753" name="Google Shape;753;p77"/>
            <p:cNvSpPr/>
            <p:nvPr/>
          </p:nvSpPr>
          <p:spPr>
            <a:xfrm>
              <a:off x="0" y="0"/>
              <a:ext cx="513736" cy="665790"/>
            </a:xfrm>
            <a:custGeom>
              <a:avLst/>
              <a:gdLst/>
              <a:ahLst/>
              <a:cxnLst/>
              <a:rect l="l" t="t" r="r" b="b"/>
              <a:pathLst>
                <a:path w="513736" h="665790" extrusionOk="0">
                  <a:moveTo>
                    <a:pt x="256868" y="665790"/>
                  </a:moveTo>
                  <a:lnTo>
                    <a:pt x="0" y="259390"/>
                  </a:lnTo>
                  <a:lnTo>
                    <a:pt x="203200" y="259390"/>
                  </a:lnTo>
                  <a:lnTo>
                    <a:pt x="203200" y="0"/>
                  </a:lnTo>
                  <a:lnTo>
                    <a:pt x="310536" y="0"/>
                  </a:lnTo>
                  <a:lnTo>
                    <a:pt x="310536" y="259390"/>
                  </a:lnTo>
                  <a:lnTo>
                    <a:pt x="513736" y="259390"/>
                  </a:lnTo>
                  <a:lnTo>
                    <a:pt x="256868" y="665790"/>
                  </a:lnTo>
                  <a:close/>
                </a:path>
              </a:pathLst>
            </a:custGeom>
            <a:solidFill>
              <a:srgbClr val="CFC7B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rgbClr val="000000"/>
                </a:solidFill>
                <a:latin typeface="Arial"/>
                <a:ea typeface="Arial"/>
                <a:cs typeface="Arial"/>
                <a:sym typeface="Arial"/>
              </a:endParaRPr>
            </a:p>
          </p:txBody>
        </p:sp>
        <p:sp>
          <p:nvSpPr>
            <p:cNvPr id="754" name="Google Shape;754;p77"/>
            <p:cNvSpPr txBox="1"/>
            <p:nvPr/>
          </p:nvSpPr>
          <p:spPr>
            <a:xfrm>
              <a:off x="203200" y="-38100"/>
              <a:ext cx="107336" cy="602290"/>
            </a:xfrm>
            <a:prstGeom prst="rect">
              <a:avLst/>
            </a:prstGeom>
            <a:noFill/>
            <a:ln>
              <a:noFill/>
            </a:ln>
          </p:spPr>
          <p:txBody>
            <a:bodyPr spcFirstLastPara="1" wrap="square" lIns="25400" tIns="25400" rIns="25400" bIns="25400" anchor="ctr" anchorCtr="0">
              <a:noAutofit/>
            </a:bodyPr>
            <a:lstStyle/>
            <a:p>
              <a:pPr marL="0" marR="0" lvl="0" indent="0" algn="ctr" rtl="0">
                <a:lnSpc>
                  <a:spcPct val="190000"/>
                </a:lnSpc>
                <a:spcBef>
                  <a:spcPts val="0"/>
                </a:spcBef>
                <a:spcAft>
                  <a:spcPts val="0"/>
                </a:spcAft>
                <a:buClr>
                  <a:srgbClr val="000000"/>
                </a:buClr>
                <a:buSzPts val="700"/>
                <a:buFont typeface="Arial"/>
                <a:buNone/>
              </a:pPr>
              <a:endParaRPr sz="700" b="0" i="0" u="none" strike="noStrike" cap="none">
                <a:solidFill>
                  <a:srgbClr val="000000"/>
                </a:solidFill>
                <a:latin typeface="Arial"/>
                <a:ea typeface="Arial"/>
                <a:cs typeface="Arial"/>
                <a:sym typeface="Arial"/>
              </a:endParaRPr>
            </a:p>
          </p:txBody>
        </p:sp>
      </p:grpSp>
      <p:cxnSp>
        <p:nvCxnSpPr>
          <p:cNvPr id="755" name="Google Shape;755;p77"/>
          <p:cNvCxnSpPr/>
          <p:nvPr/>
        </p:nvCxnSpPr>
        <p:spPr>
          <a:xfrm rot="10800000" flipH="1">
            <a:off x="4433921" y="4035929"/>
            <a:ext cx="927583" cy="64"/>
          </a:xfrm>
          <a:prstGeom prst="straightConnector1">
            <a:avLst/>
          </a:prstGeom>
          <a:noFill/>
          <a:ln w="38100" cap="flat" cmpd="sng">
            <a:solidFill>
              <a:srgbClr val="CA4F1C"/>
            </a:solidFill>
            <a:prstDash val="dot"/>
            <a:round/>
            <a:headEnd type="none" w="sm" len="sm"/>
            <a:tailEnd type="stealth" w="med" len="med"/>
          </a:ln>
        </p:spPr>
      </p:cxnSp>
      <p:grpSp>
        <p:nvGrpSpPr>
          <p:cNvPr id="756" name="Google Shape;756;p77"/>
          <p:cNvGrpSpPr/>
          <p:nvPr/>
        </p:nvGrpSpPr>
        <p:grpSpPr>
          <a:xfrm>
            <a:off x="3185219" y="3792412"/>
            <a:ext cx="2014125" cy="413736"/>
            <a:chOff x="0" y="-28575"/>
            <a:chExt cx="1060938" cy="217935"/>
          </a:xfrm>
        </p:grpSpPr>
        <p:sp>
          <p:nvSpPr>
            <p:cNvPr id="757" name="Google Shape;757;p77"/>
            <p:cNvSpPr/>
            <p:nvPr/>
          </p:nvSpPr>
          <p:spPr>
            <a:xfrm>
              <a:off x="0" y="0"/>
              <a:ext cx="1060938" cy="189360"/>
            </a:xfrm>
            <a:custGeom>
              <a:avLst/>
              <a:gdLst/>
              <a:ahLst/>
              <a:cxnLst/>
              <a:rect l="l" t="t" r="r" b="b"/>
              <a:pathLst>
                <a:path w="1060938" h="189360" extrusionOk="0">
                  <a:moveTo>
                    <a:pt x="0" y="0"/>
                  </a:moveTo>
                  <a:lnTo>
                    <a:pt x="1060938" y="0"/>
                  </a:lnTo>
                  <a:lnTo>
                    <a:pt x="1060938" y="189360"/>
                  </a:lnTo>
                  <a:lnTo>
                    <a:pt x="0" y="189360"/>
                  </a:lnTo>
                  <a:close/>
                </a:path>
              </a:pathLst>
            </a:custGeom>
            <a:solidFill>
              <a:srgbClr val="CFC7B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rgbClr val="000000"/>
                </a:solidFill>
                <a:latin typeface="Arial"/>
                <a:ea typeface="Arial"/>
                <a:cs typeface="Arial"/>
                <a:sym typeface="Arial"/>
              </a:endParaRPr>
            </a:p>
          </p:txBody>
        </p:sp>
        <p:sp>
          <p:nvSpPr>
            <p:cNvPr id="758" name="Google Shape;758;p77"/>
            <p:cNvSpPr txBox="1"/>
            <p:nvPr/>
          </p:nvSpPr>
          <p:spPr>
            <a:xfrm>
              <a:off x="0" y="-28575"/>
              <a:ext cx="1060938" cy="217935"/>
            </a:xfrm>
            <a:prstGeom prst="rect">
              <a:avLst/>
            </a:prstGeom>
            <a:noFill/>
            <a:ln>
              <a:noFill/>
            </a:ln>
          </p:spPr>
          <p:txBody>
            <a:bodyPr spcFirstLastPara="1" wrap="square" lIns="25400" tIns="25400" rIns="25400" bIns="25400" anchor="ctr" anchorCtr="0">
              <a:noAutofit/>
            </a:bodyPr>
            <a:lstStyle/>
            <a:p>
              <a:pPr marL="0" marR="0" lvl="0" indent="0" algn="ctr" rtl="0">
                <a:lnSpc>
                  <a:spcPct val="140000"/>
                </a:lnSpc>
                <a:spcBef>
                  <a:spcPts val="0"/>
                </a:spcBef>
                <a:spcAft>
                  <a:spcPts val="0"/>
                </a:spcAft>
                <a:buClr>
                  <a:srgbClr val="000000"/>
                </a:buClr>
                <a:buSzPts val="850"/>
                <a:buFont typeface="Arial"/>
                <a:buNone/>
              </a:pPr>
              <a:r>
                <a:rPr lang="fr-FR" sz="850" b="1" i="0" u="none" strike="noStrike" cap="none">
                  <a:solidFill>
                    <a:srgbClr val="2B2B72"/>
                  </a:solidFill>
                  <a:latin typeface="Open Sans"/>
                  <a:ea typeface="Open Sans"/>
                  <a:cs typeface="Open Sans"/>
                  <a:sym typeface="Open Sans"/>
                </a:rPr>
                <a:t>UTILISATION DES DONNÉES POUR L’ÉLABORATION DES RAPPORTS</a:t>
              </a:r>
              <a:endParaRPr sz="1400" b="0" i="0" u="none" strike="noStrike" cap="none">
                <a:solidFill>
                  <a:srgbClr val="000000"/>
                </a:solidFill>
                <a:latin typeface="Arial"/>
                <a:ea typeface="Arial"/>
                <a:cs typeface="Arial"/>
                <a:sym typeface="Arial"/>
              </a:endParaRPr>
            </a:p>
          </p:txBody>
        </p:sp>
      </p:grpSp>
      <p:grpSp>
        <p:nvGrpSpPr>
          <p:cNvPr id="759" name="Google Shape;759;p77"/>
          <p:cNvGrpSpPr/>
          <p:nvPr/>
        </p:nvGrpSpPr>
        <p:grpSpPr>
          <a:xfrm>
            <a:off x="3185219" y="5846704"/>
            <a:ext cx="2014125" cy="561373"/>
            <a:chOff x="0" y="-28575"/>
            <a:chExt cx="1060938" cy="295703"/>
          </a:xfrm>
        </p:grpSpPr>
        <p:sp>
          <p:nvSpPr>
            <p:cNvPr id="760" name="Google Shape;760;p77"/>
            <p:cNvSpPr/>
            <p:nvPr/>
          </p:nvSpPr>
          <p:spPr>
            <a:xfrm>
              <a:off x="0" y="0"/>
              <a:ext cx="1060938" cy="267128"/>
            </a:xfrm>
            <a:custGeom>
              <a:avLst/>
              <a:gdLst/>
              <a:ahLst/>
              <a:cxnLst/>
              <a:rect l="l" t="t" r="r" b="b"/>
              <a:pathLst>
                <a:path w="1060938" h="267128" extrusionOk="0">
                  <a:moveTo>
                    <a:pt x="0" y="0"/>
                  </a:moveTo>
                  <a:lnTo>
                    <a:pt x="1060938" y="0"/>
                  </a:lnTo>
                  <a:lnTo>
                    <a:pt x="1060938" y="267128"/>
                  </a:lnTo>
                  <a:lnTo>
                    <a:pt x="0" y="267128"/>
                  </a:lnTo>
                  <a:close/>
                </a:path>
              </a:pathLst>
            </a:custGeom>
            <a:solidFill>
              <a:srgbClr val="CFC7B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rgbClr val="000000"/>
                </a:solidFill>
                <a:latin typeface="Arial"/>
                <a:ea typeface="Arial"/>
                <a:cs typeface="Arial"/>
                <a:sym typeface="Arial"/>
              </a:endParaRPr>
            </a:p>
          </p:txBody>
        </p:sp>
        <p:sp>
          <p:nvSpPr>
            <p:cNvPr id="761" name="Google Shape;761;p77"/>
            <p:cNvSpPr txBox="1"/>
            <p:nvPr/>
          </p:nvSpPr>
          <p:spPr>
            <a:xfrm>
              <a:off x="0" y="-28575"/>
              <a:ext cx="1060938" cy="295703"/>
            </a:xfrm>
            <a:prstGeom prst="rect">
              <a:avLst/>
            </a:prstGeom>
            <a:noFill/>
            <a:ln>
              <a:noFill/>
            </a:ln>
          </p:spPr>
          <p:txBody>
            <a:bodyPr spcFirstLastPara="1" wrap="square" lIns="25400" tIns="25400" rIns="25400" bIns="25400" anchor="ctr" anchorCtr="0">
              <a:noAutofit/>
            </a:bodyPr>
            <a:lstStyle/>
            <a:p>
              <a:pPr marL="0" marR="0" lvl="0" indent="0" algn="ctr" rtl="0">
                <a:lnSpc>
                  <a:spcPct val="140000"/>
                </a:lnSpc>
                <a:spcBef>
                  <a:spcPts val="0"/>
                </a:spcBef>
                <a:spcAft>
                  <a:spcPts val="0"/>
                </a:spcAft>
                <a:buClr>
                  <a:srgbClr val="000000"/>
                </a:buClr>
                <a:buSzPts val="850"/>
                <a:buFont typeface="Arial"/>
                <a:buNone/>
              </a:pPr>
              <a:r>
                <a:rPr lang="fr-FR" sz="850" b="1" i="0" u="none" strike="noStrike" cap="none">
                  <a:solidFill>
                    <a:srgbClr val="2B2B72"/>
                  </a:solidFill>
                  <a:latin typeface="Open Sans"/>
                  <a:ea typeface="Open Sans"/>
                  <a:cs typeface="Open Sans"/>
                  <a:sym typeface="Open Sans"/>
                </a:rPr>
                <a:t>PARTAGE D’INFORMATION ET RESTITUTION AUX PARTIES PRENANTES</a:t>
              </a:r>
              <a:endParaRPr sz="1400" b="0" i="0" u="none" strike="noStrike" cap="none">
                <a:solidFill>
                  <a:srgbClr val="000000"/>
                </a:solidFill>
                <a:latin typeface="Arial"/>
                <a:ea typeface="Arial"/>
                <a:cs typeface="Arial"/>
                <a:sym typeface="Arial"/>
              </a:endParaRPr>
            </a:p>
          </p:txBody>
        </p:sp>
      </p:grpSp>
      <p:grpSp>
        <p:nvGrpSpPr>
          <p:cNvPr id="762" name="Google Shape;762;p77"/>
          <p:cNvGrpSpPr/>
          <p:nvPr/>
        </p:nvGrpSpPr>
        <p:grpSpPr>
          <a:xfrm>
            <a:off x="5361504" y="2976139"/>
            <a:ext cx="685729" cy="613407"/>
            <a:chOff x="0" y="-28575"/>
            <a:chExt cx="812800" cy="727075"/>
          </a:xfrm>
        </p:grpSpPr>
        <p:sp>
          <p:nvSpPr>
            <p:cNvPr id="763" name="Google Shape;763;p77"/>
            <p:cNvSpPr/>
            <p:nvPr/>
          </p:nvSpPr>
          <p:spPr>
            <a:xfrm>
              <a:off x="0" y="0"/>
              <a:ext cx="812800" cy="698500"/>
            </a:xfrm>
            <a:custGeom>
              <a:avLst/>
              <a:gdLst/>
              <a:ahLst/>
              <a:cxnLst/>
              <a:rect l="l" t="t" r="r" b="b"/>
              <a:pathLst>
                <a:path w="812800" h="698500" extrusionOk="0">
                  <a:moveTo>
                    <a:pt x="812800" y="349250"/>
                  </a:moveTo>
                  <a:lnTo>
                    <a:pt x="609600" y="698500"/>
                  </a:lnTo>
                  <a:lnTo>
                    <a:pt x="203200" y="698500"/>
                  </a:lnTo>
                  <a:lnTo>
                    <a:pt x="0" y="349250"/>
                  </a:lnTo>
                  <a:lnTo>
                    <a:pt x="203200" y="0"/>
                  </a:lnTo>
                  <a:lnTo>
                    <a:pt x="609600" y="0"/>
                  </a:lnTo>
                  <a:lnTo>
                    <a:pt x="812800" y="349250"/>
                  </a:lnTo>
                  <a:close/>
                </a:path>
              </a:pathLst>
            </a:custGeom>
            <a:solidFill>
              <a:srgbClr val="2E2E7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rgbClr val="000000"/>
                </a:solidFill>
                <a:latin typeface="Arial"/>
                <a:ea typeface="Arial"/>
                <a:cs typeface="Arial"/>
                <a:sym typeface="Arial"/>
              </a:endParaRPr>
            </a:p>
          </p:txBody>
        </p:sp>
        <p:sp>
          <p:nvSpPr>
            <p:cNvPr id="764" name="Google Shape;764;p77"/>
            <p:cNvSpPr txBox="1"/>
            <p:nvPr/>
          </p:nvSpPr>
          <p:spPr>
            <a:xfrm>
              <a:off x="114300" y="-28575"/>
              <a:ext cx="584200" cy="727075"/>
            </a:xfrm>
            <a:prstGeom prst="rect">
              <a:avLst/>
            </a:prstGeom>
            <a:noFill/>
            <a:ln>
              <a:noFill/>
            </a:ln>
          </p:spPr>
          <p:txBody>
            <a:bodyPr spcFirstLastPara="1" wrap="square" lIns="25400" tIns="25400" rIns="25400" bIns="25400" anchor="ctr" anchorCtr="0">
              <a:noAutofit/>
            </a:bodyPr>
            <a:lstStyle/>
            <a:p>
              <a:pPr marL="0" marR="0" lvl="0" indent="0" algn="ctr" rtl="0">
                <a:lnSpc>
                  <a:spcPct val="140000"/>
                </a:lnSpc>
                <a:spcBef>
                  <a:spcPts val="0"/>
                </a:spcBef>
                <a:spcAft>
                  <a:spcPts val="0"/>
                </a:spcAft>
                <a:buClr>
                  <a:srgbClr val="000000"/>
                </a:buClr>
                <a:buSzPts val="500"/>
                <a:buFont typeface="Arial"/>
                <a:buNone/>
              </a:pPr>
              <a:r>
                <a:rPr lang="fr-FR" sz="500" b="1" i="0" u="none" strike="noStrike" cap="none">
                  <a:solidFill>
                    <a:srgbClr val="FFFFFF"/>
                  </a:solidFill>
                  <a:latin typeface="Open Sans"/>
                  <a:ea typeface="Open Sans"/>
                  <a:cs typeface="Open Sans"/>
                  <a:sym typeface="Open Sans"/>
                </a:rPr>
                <a:t>TRAME DU TABLEAU DE BOARD</a:t>
              </a:r>
              <a:endParaRPr sz="1400" b="0" i="0" u="none" strike="noStrike" cap="none">
                <a:solidFill>
                  <a:srgbClr val="000000"/>
                </a:solidFill>
                <a:latin typeface="Arial"/>
                <a:ea typeface="Arial"/>
                <a:cs typeface="Arial"/>
                <a:sym typeface="Arial"/>
              </a:endParaRPr>
            </a:p>
          </p:txBody>
        </p:sp>
      </p:grpSp>
      <p:grpSp>
        <p:nvGrpSpPr>
          <p:cNvPr id="765" name="Google Shape;765;p77"/>
          <p:cNvGrpSpPr/>
          <p:nvPr/>
        </p:nvGrpSpPr>
        <p:grpSpPr>
          <a:xfrm>
            <a:off x="8367253" y="2258850"/>
            <a:ext cx="685729" cy="613407"/>
            <a:chOff x="0" y="-28575"/>
            <a:chExt cx="812800" cy="727075"/>
          </a:xfrm>
        </p:grpSpPr>
        <p:sp>
          <p:nvSpPr>
            <p:cNvPr id="766" name="Google Shape;766;p77"/>
            <p:cNvSpPr/>
            <p:nvPr/>
          </p:nvSpPr>
          <p:spPr>
            <a:xfrm>
              <a:off x="0" y="0"/>
              <a:ext cx="812800" cy="698500"/>
            </a:xfrm>
            <a:custGeom>
              <a:avLst/>
              <a:gdLst/>
              <a:ahLst/>
              <a:cxnLst/>
              <a:rect l="l" t="t" r="r" b="b"/>
              <a:pathLst>
                <a:path w="812800" h="698500" extrusionOk="0">
                  <a:moveTo>
                    <a:pt x="812800" y="349250"/>
                  </a:moveTo>
                  <a:lnTo>
                    <a:pt x="609600" y="698500"/>
                  </a:lnTo>
                  <a:lnTo>
                    <a:pt x="203200" y="698500"/>
                  </a:lnTo>
                  <a:lnTo>
                    <a:pt x="0" y="349250"/>
                  </a:lnTo>
                  <a:lnTo>
                    <a:pt x="203200" y="0"/>
                  </a:lnTo>
                  <a:lnTo>
                    <a:pt x="609600" y="0"/>
                  </a:lnTo>
                  <a:lnTo>
                    <a:pt x="812800" y="349250"/>
                  </a:lnTo>
                  <a:close/>
                </a:path>
              </a:pathLst>
            </a:custGeom>
            <a:solidFill>
              <a:srgbClr val="2E2E7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rgbClr val="000000"/>
                </a:solidFill>
                <a:latin typeface="Arial"/>
                <a:ea typeface="Arial"/>
                <a:cs typeface="Arial"/>
                <a:sym typeface="Arial"/>
              </a:endParaRPr>
            </a:p>
          </p:txBody>
        </p:sp>
        <p:sp>
          <p:nvSpPr>
            <p:cNvPr id="767" name="Google Shape;767;p77"/>
            <p:cNvSpPr txBox="1"/>
            <p:nvPr/>
          </p:nvSpPr>
          <p:spPr>
            <a:xfrm>
              <a:off x="114300" y="-28575"/>
              <a:ext cx="584200" cy="727075"/>
            </a:xfrm>
            <a:prstGeom prst="rect">
              <a:avLst/>
            </a:prstGeom>
            <a:noFill/>
            <a:ln>
              <a:noFill/>
            </a:ln>
          </p:spPr>
          <p:txBody>
            <a:bodyPr spcFirstLastPara="1" wrap="square" lIns="25400" tIns="25400" rIns="25400" bIns="25400" anchor="ctr" anchorCtr="0">
              <a:noAutofit/>
            </a:bodyPr>
            <a:lstStyle/>
            <a:p>
              <a:pPr marL="0" marR="0" lvl="0" indent="0" algn="ctr" rtl="0">
                <a:lnSpc>
                  <a:spcPct val="140000"/>
                </a:lnSpc>
                <a:spcBef>
                  <a:spcPts val="0"/>
                </a:spcBef>
                <a:spcAft>
                  <a:spcPts val="0"/>
                </a:spcAft>
                <a:buClr>
                  <a:srgbClr val="000000"/>
                </a:buClr>
                <a:buSzPts val="500"/>
                <a:buFont typeface="Arial"/>
                <a:buNone/>
              </a:pPr>
              <a:r>
                <a:rPr lang="fr-FR" sz="500" b="1" i="0" u="none" strike="noStrike" cap="none">
                  <a:solidFill>
                    <a:srgbClr val="FFFFFF"/>
                  </a:solidFill>
                  <a:latin typeface="Open Sans"/>
                  <a:ea typeface="Open Sans"/>
                  <a:cs typeface="Open Sans"/>
                  <a:sym typeface="Open Sans"/>
                </a:rPr>
                <a:t>TRAME DU TABLEAU DE BOARD</a:t>
              </a:r>
              <a:endParaRPr sz="1400" b="0" i="0" u="none" strike="noStrike" cap="none">
                <a:solidFill>
                  <a:srgbClr val="000000"/>
                </a:solidFill>
                <a:latin typeface="Arial"/>
                <a:ea typeface="Arial"/>
                <a:cs typeface="Arial"/>
                <a:sym typeface="Arial"/>
              </a:endParaRPr>
            </a:p>
          </p:txBody>
        </p:sp>
      </p:grpSp>
      <p:sp>
        <p:nvSpPr>
          <p:cNvPr id="768" name="Google Shape;768;p77"/>
          <p:cNvSpPr txBox="1"/>
          <p:nvPr/>
        </p:nvSpPr>
        <p:spPr>
          <a:xfrm>
            <a:off x="0" y="315100"/>
            <a:ext cx="9144000" cy="969466"/>
          </a:xfrm>
          <a:prstGeom prst="rect">
            <a:avLst/>
          </a:prstGeom>
          <a:solidFill>
            <a:schemeClr val="accent1"/>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6000"/>
              <a:buFont typeface="Arial"/>
              <a:buNone/>
            </a:pPr>
            <a:r>
              <a:rPr lang="fr-FR" sz="5100" b="1" i="0" u="none" strike="noStrike" cap="none">
                <a:solidFill>
                  <a:schemeClr val="lt1"/>
                </a:solidFill>
                <a:latin typeface="Bebas Neue"/>
                <a:ea typeface="Bebas Neue"/>
                <a:cs typeface="Bebas Neue"/>
                <a:sym typeface="Bebas Neue"/>
              </a:rPr>
              <a:t>LA PHASE DE MISE EN ŒUVRE</a:t>
            </a:r>
            <a:endParaRPr sz="6300" b="1" i="0" u="none" strike="noStrike" cap="none">
              <a:solidFill>
                <a:schemeClr val="lt1"/>
              </a:solidFill>
              <a:latin typeface="Bebas Neue"/>
              <a:ea typeface="Bebas Neue"/>
              <a:cs typeface="Bebas Neue"/>
              <a:sym typeface="Bebas Neue"/>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773"/>
        <p:cNvGrpSpPr/>
        <p:nvPr/>
      </p:nvGrpSpPr>
      <p:grpSpPr>
        <a:xfrm>
          <a:off x="0" y="0"/>
          <a:ext cx="0" cy="0"/>
          <a:chOff x="0" y="0"/>
          <a:chExt cx="0" cy="0"/>
        </a:xfrm>
      </p:grpSpPr>
      <p:sp>
        <p:nvSpPr>
          <p:cNvPr id="774" name="Google Shape;774;p7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45</a:t>
            </a:fld>
            <a:endParaRPr/>
          </a:p>
        </p:txBody>
      </p:sp>
      <p:sp>
        <p:nvSpPr>
          <p:cNvPr id="775" name="Google Shape;775;p78"/>
          <p:cNvSpPr/>
          <p:nvPr/>
        </p:nvSpPr>
        <p:spPr>
          <a:xfrm>
            <a:off x="628996" y="2290227"/>
            <a:ext cx="6991004" cy="52322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br>
              <a:rPr lang="fr-FR" sz="1400" b="0" i="0" u="none" strike="noStrike" cap="none">
                <a:solidFill>
                  <a:schemeClr val="lt1"/>
                </a:solidFill>
                <a:latin typeface="Arial"/>
                <a:ea typeface="Arial"/>
                <a:cs typeface="Arial"/>
                <a:sym typeface="Arial"/>
              </a:rPr>
            </a:br>
            <a:endParaRPr sz="1400" b="0" i="0" u="none" strike="noStrike" cap="none">
              <a:solidFill>
                <a:schemeClr val="lt1"/>
              </a:solidFill>
              <a:latin typeface="Arial"/>
              <a:ea typeface="Arial"/>
              <a:cs typeface="Arial"/>
              <a:sym typeface="Arial"/>
            </a:endParaRPr>
          </a:p>
        </p:txBody>
      </p:sp>
      <p:sp>
        <p:nvSpPr>
          <p:cNvPr id="776" name="Google Shape;776;p78"/>
          <p:cNvSpPr txBox="1"/>
          <p:nvPr/>
        </p:nvSpPr>
        <p:spPr>
          <a:xfrm>
            <a:off x="0" y="315100"/>
            <a:ext cx="9144000" cy="969466"/>
          </a:xfrm>
          <a:prstGeom prst="rect">
            <a:avLst/>
          </a:prstGeom>
          <a:solidFill>
            <a:schemeClr val="accent1"/>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6000"/>
              <a:buFont typeface="Arial"/>
              <a:buNone/>
            </a:pPr>
            <a:r>
              <a:rPr lang="fr-FR" sz="5100" b="1" i="0" u="none" strike="noStrike" cap="none">
                <a:solidFill>
                  <a:schemeClr val="lt1"/>
                </a:solidFill>
                <a:latin typeface="Bebas Neue"/>
                <a:ea typeface="Bebas Neue"/>
                <a:cs typeface="Bebas Neue"/>
                <a:sym typeface="Bebas Neue"/>
              </a:rPr>
              <a:t>LA PHASE DE MISE EN ŒUVRE</a:t>
            </a:r>
            <a:endParaRPr sz="6300" b="1" i="0" u="none" strike="noStrike" cap="none">
              <a:solidFill>
                <a:schemeClr val="lt1"/>
              </a:solidFill>
              <a:latin typeface="Bebas Neue"/>
              <a:ea typeface="Bebas Neue"/>
              <a:cs typeface="Bebas Neue"/>
              <a:sym typeface="Bebas Neue"/>
            </a:endParaRPr>
          </a:p>
        </p:txBody>
      </p:sp>
      <p:sp>
        <p:nvSpPr>
          <p:cNvPr id="777" name="Google Shape;777;p78"/>
          <p:cNvSpPr txBox="1"/>
          <p:nvPr/>
        </p:nvSpPr>
        <p:spPr>
          <a:xfrm>
            <a:off x="390392" y="1438034"/>
            <a:ext cx="8296408" cy="4741943"/>
          </a:xfrm>
          <a:prstGeom prst="rect">
            <a:avLst/>
          </a:prstGeom>
          <a:noFill/>
          <a:ln>
            <a:noFill/>
          </a:ln>
        </p:spPr>
        <p:txBody>
          <a:bodyPr spcFirstLastPara="1" wrap="square" lIns="67875" tIns="39100" rIns="67875" bIns="39100" anchor="t" anchorCtr="0">
            <a:noAutofit/>
          </a:bodyPr>
          <a:lstStyle/>
          <a:p>
            <a:pPr marL="0" marR="0" lvl="0" indent="0" algn="just" rtl="0">
              <a:lnSpc>
                <a:spcPct val="100000"/>
              </a:lnSpc>
              <a:spcBef>
                <a:spcPts val="0"/>
              </a:spcBef>
              <a:spcAft>
                <a:spcPts val="0"/>
              </a:spcAft>
              <a:buClr>
                <a:srgbClr val="000000"/>
              </a:buClr>
              <a:buSzPts val="1400"/>
              <a:buFont typeface="Arial"/>
              <a:buNone/>
            </a:pPr>
            <a:r>
              <a:rPr lang="fr-FR" sz="2052" b="0" i="0" u="none" strike="noStrike" cap="none">
                <a:solidFill>
                  <a:srgbClr val="002060"/>
                </a:solidFill>
                <a:latin typeface="Arial"/>
                <a:ea typeface="Arial"/>
                <a:cs typeface="Arial"/>
                <a:sym typeface="Arial"/>
              </a:rPr>
              <a:t>Etapes SERA obligatoires dans le cycle de projet liées à cette politique: </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400"/>
              <a:buFont typeface="Arial"/>
              <a:buNone/>
            </a:pPr>
            <a:endParaRPr sz="2052" b="0" i="0" u="none" strike="noStrike" cap="none">
              <a:solidFill>
                <a:srgbClr val="002060"/>
              </a:solidFill>
              <a:latin typeface="Arial"/>
              <a:ea typeface="Arial"/>
              <a:cs typeface="Arial"/>
              <a:sym typeface="Arial"/>
            </a:endParaRPr>
          </a:p>
          <a:p>
            <a:pPr marL="342900" marR="0" lvl="0" indent="-342900" algn="l" rtl="0">
              <a:lnSpc>
                <a:spcPct val="107000"/>
              </a:lnSpc>
              <a:spcBef>
                <a:spcPts val="0"/>
              </a:spcBef>
              <a:spcAft>
                <a:spcPts val="0"/>
              </a:spcAft>
              <a:buClr>
                <a:srgbClr val="000000"/>
              </a:buClr>
              <a:buSzPts val="1400"/>
              <a:buFont typeface="Arial"/>
              <a:buChar char="•"/>
            </a:pPr>
            <a:r>
              <a:rPr lang="fr-FR" sz="2052" b="0" i="0" u="none" strike="noStrike" cap="none">
                <a:solidFill>
                  <a:srgbClr val="002060"/>
                </a:solidFill>
                <a:latin typeface="Arial"/>
                <a:ea typeface="Arial"/>
                <a:cs typeface="Arial"/>
                <a:sym typeface="Arial"/>
              </a:rPr>
              <a:t>Tout projet doit intégrer une phase d’induction de 1 à 3 mois selon la durée des projets. </a:t>
            </a:r>
            <a:endParaRPr sz="1400" b="0" i="0" u="none" strike="noStrike" cap="none">
              <a:solidFill>
                <a:srgbClr val="000000"/>
              </a:solidFill>
              <a:latin typeface="Arial"/>
              <a:ea typeface="Arial"/>
              <a:cs typeface="Arial"/>
              <a:sym typeface="Arial"/>
            </a:endParaRPr>
          </a:p>
          <a:p>
            <a:pPr marL="342900" marR="0" lvl="0" indent="-342900" algn="l" rtl="0">
              <a:lnSpc>
                <a:spcPct val="107000"/>
              </a:lnSpc>
              <a:spcBef>
                <a:spcPts val="800"/>
              </a:spcBef>
              <a:spcAft>
                <a:spcPts val="0"/>
              </a:spcAft>
              <a:buClr>
                <a:srgbClr val="000000"/>
              </a:buClr>
              <a:buSzPts val="1400"/>
              <a:buFont typeface="Arial"/>
              <a:buChar char="•"/>
            </a:pPr>
            <a:r>
              <a:rPr lang="fr-FR" sz="2052" b="0" i="0" u="none" strike="noStrike" cap="none">
                <a:solidFill>
                  <a:srgbClr val="002060"/>
                </a:solidFill>
                <a:latin typeface="Arial"/>
                <a:ea typeface="Arial"/>
                <a:cs typeface="Arial"/>
                <a:sym typeface="Arial"/>
              </a:rPr>
              <a:t>Cette phase d’induction doit permettre de mener les recrutements nécessaires s’ils n’ont pas pu être anticipés; </a:t>
            </a:r>
            <a:endParaRPr sz="1400" b="0" i="0" u="none" strike="noStrike" cap="none">
              <a:solidFill>
                <a:srgbClr val="000000"/>
              </a:solidFill>
              <a:latin typeface="Arial"/>
              <a:ea typeface="Arial"/>
              <a:cs typeface="Arial"/>
              <a:sym typeface="Arial"/>
            </a:endParaRPr>
          </a:p>
          <a:p>
            <a:pPr marL="342900" marR="0" lvl="0" indent="-342900" algn="l" rtl="0">
              <a:lnSpc>
                <a:spcPct val="107000"/>
              </a:lnSpc>
              <a:spcBef>
                <a:spcPts val="800"/>
              </a:spcBef>
              <a:spcAft>
                <a:spcPts val="0"/>
              </a:spcAft>
              <a:buClr>
                <a:srgbClr val="000000"/>
              </a:buClr>
              <a:buSzPts val="1400"/>
              <a:buFont typeface="Arial"/>
              <a:buChar char="•"/>
            </a:pPr>
            <a:r>
              <a:rPr lang="fr-FR" sz="2052" b="0" i="0" u="none" strike="noStrike" cap="none">
                <a:solidFill>
                  <a:srgbClr val="002060"/>
                </a:solidFill>
                <a:latin typeface="Arial"/>
                <a:ea typeface="Arial"/>
                <a:cs typeface="Arial"/>
                <a:sym typeface="Arial"/>
              </a:rPr>
              <a:t>Définir les outils de pilotage du projet et organiser une phase de lancement inclusive avec les parties prenantes du projet permettant une planification détaillée de la mise en œuvre des activités, et des modalités de suivi, évaluation et apprentissage du projet</a:t>
            </a:r>
            <a:endParaRPr sz="1400" b="0" i="0" u="none" strike="noStrike" cap="none">
              <a:solidFill>
                <a:srgbClr val="000000"/>
              </a:solidFill>
              <a:latin typeface="Arial"/>
              <a:ea typeface="Arial"/>
              <a:cs typeface="Arial"/>
              <a:sym typeface="Arial"/>
            </a:endParaRPr>
          </a:p>
          <a:p>
            <a:pPr marL="342900" marR="0" lvl="0" indent="-254000" algn="l" rtl="0">
              <a:lnSpc>
                <a:spcPct val="107000"/>
              </a:lnSpc>
              <a:spcBef>
                <a:spcPts val="800"/>
              </a:spcBef>
              <a:spcAft>
                <a:spcPts val="0"/>
              </a:spcAft>
              <a:buClr>
                <a:srgbClr val="000000"/>
              </a:buClr>
              <a:buSzPts val="1400"/>
              <a:buFont typeface="Arial"/>
              <a:buNone/>
            </a:pPr>
            <a:endParaRPr sz="2052" b="0" i="0" u="none" strike="noStrike" cap="none">
              <a:solidFill>
                <a:srgbClr val="002060"/>
              </a:solidFill>
              <a:latin typeface="Arial"/>
              <a:ea typeface="Arial"/>
              <a:cs typeface="Arial"/>
              <a:sym typeface="Arial"/>
            </a:endParaRPr>
          </a:p>
          <a:p>
            <a:pPr marL="0" marR="0" lvl="0" indent="0" algn="just" rtl="0">
              <a:lnSpc>
                <a:spcPct val="100000"/>
              </a:lnSpc>
              <a:spcBef>
                <a:spcPts val="800"/>
              </a:spcBef>
              <a:spcAft>
                <a:spcPts val="0"/>
              </a:spcAft>
              <a:buClr>
                <a:srgbClr val="000000"/>
              </a:buClr>
              <a:buSzPts val="1400"/>
              <a:buFont typeface="Arial"/>
              <a:buNone/>
            </a:pPr>
            <a:r>
              <a:rPr lang="fr-FR" sz="3600" b="0" i="0" u="none" strike="noStrike" cap="none">
                <a:solidFill>
                  <a:srgbClr val="888888"/>
                </a:solidFill>
                <a:latin typeface="Arial"/>
                <a:ea typeface="Arial"/>
                <a:cs typeface="Arial"/>
                <a:sym typeface="Arial"/>
              </a:rPr>
              <a:t> </a:t>
            </a:r>
            <a:endParaRPr sz="2052" b="1" i="0" u="none" strike="noStrike" cap="none">
              <a:solidFill>
                <a:srgbClr val="00206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400"/>
              <a:buFont typeface="Arial"/>
              <a:buNone/>
            </a:pPr>
            <a:r>
              <a:rPr lang="fr-FR" sz="2052" b="1" i="0" u="none" strike="noStrike" cap="none">
                <a:solidFill>
                  <a:srgbClr val="002060"/>
                </a:solidFill>
                <a:latin typeface="Arial"/>
                <a:ea typeface="Arial"/>
                <a:cs typeface="Arial"/>
                <a:sym typeface="Arial"/>
              </a:rPr>
              <a:t> </a:t>
            </a:r>
            <a:endParaRPr sz="12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400"/>
              <a:buFont typeface="Arial"/>
              <a:buNone/>
            </a:pPr>
            <a:endParaRPr sz="2052" b="1" i="0" u="none" strike="noStrike" cap="none">
              <a:solidFill>
                <a:srgbClr val="00206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400"/>
              <a:buFont typeface="Arial"/>
              <a:buNone/>
            </a:pPr>
            <a:endParaRPr sz="2052" b="1" i="0" u="none" strike="noStrike" cap="none">
              <a:solidFill>
                <a:srgbClr val="002060"/>
              </a:solidFill>
              <a:latin typeface="Arial"/>
              <a:ea typeface="Arial"/>
              <a:cs typeface="Arial"/>
              <a:sym typeface="Aria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782"/>
        <p:cNvGrpSpPr/>
        <p:nvPr/>
      </p:nvGrpSpPr>
      <p:grpSpPr>
        <a:xfrm>
          <a:off x="0" y="0"/>
          <a:ext cx="0" cy="0"/>
          <a:chOff x="0" y="0"/>
          <a:chExt cx="0" cy="0"/>
        </a:xfrm>
      </p:grpSpPr>
      <p:sp>
        <p:nvSpPr>
          <p:cNvPr id="783" name="Google Shape;783;p7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46</a:t>
            </a:fld>
            <a:endParaRPr/>
          </a:p>
        </p:txBody>
      </p:sp>
      <p:sp>
        <p:nvSpPr>
          <p:cNvPr id="784" name="Google Shape;784;p79"/>
          <p:cNvSpPr/>
          <p:nvPr/>
        </p:nvSpPr>
        <p:spPr>
          <a:xfrm>
            <a:off x="628996" y="2290227"/>
            <a:ext cx="6991004" cy="52322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br>
              <a:rPr lang="fr-FR" sz="1400" b="0" i="0" u="none" strike="noStrike" cap="none">
                <a:solidFill>
                  <a:schemeClr val="lt1"/>
                </a:solidFill>
                <a:latin typeface="Arial"/>
                <a:ea typeface="Arial"/>
                <a:cs typeface="Arial"/>
                <a:sym typeface="Arial"/>
              </a:rPr>
            </a:br>
            <a:endParaRPr sz="1400" b="0" i="0" u="none" strike="noStrike" cap="none">
              <a:solidFill>
                <a:schemeClr val="lt1"/>
              </a:solidFill>
              <a:latin typeface="Arial"/>
              <a:ea typeface="Arial"/>
              <a:cs typeface="Arial"/>
              <a:sym typeface="Arial"/>
            </a:endParaRPr>
          </a:p>
        </p:txBody>
      </p:sp>
      <p:sp>
        <p:nvSpPr>
          <p:cNvPr id="785" name="Google Shape;785;p79"/>
          <p:cNvSpPr txBox="1"/>
          <p:nvPr/>
        </p:nvSpPr>
        <p:spPr>
          <a:xfrm>
            <a:off x="0" y="315100"/>
            <a:ext cx="9144000" cy="969466"/>
          </a:xfrm>
          <a:prstGeom prst="rect">
            <a:avLst/>
          </a:prstGeom>
          <a:solidFill>
            <a:schemeClr val="accent1"/>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6000"/>
              <a:buFont typeface="Arial"/>
              <a:buNone/>
            </a:pPr>
            <a:r>
              <a:rPr lang="fr-FR" sz="5100" b="1" i="0" u="none" strike="noStrike" cap="none">
                <a:solidFill>
                  <a:schemeClr val="lt1"/>
                </a:solidFill>
                <a:latin typeface="Bebas Neue"/>
                <a:ea typeface="Bebas Neue"/>
                <a:cs typeface="Bebas Neue"/>
                <a:sym typeface="Bebas Neue"/>
              </a:rPr>
              <a:t>LA PHASE DE MISE EN ŒUVRE</a:t>
            </a:r>
            <a:endParaRPr sz="6300" b="1" i="0" u="none" strike="noStrike" cap="none">
              <a:solidFill>
                <a:schemeClr val="lt1"/>
              </a:solidFill>
              <a:latin typeface="Bebas Neue"/>
              <a:ea typeface="Bebas Neue"/>
              <a:cs typeface="Bebas Neue"/>
              <a:sym typeface="Bebas Neue"/>
            </a:endParaRPr>
          </a:p>
        </p:txBody>
      </p:sp>
      <p:sp>
        <p:nvSpPr>
          <p:cNvPr id="786" name="Google Shape;786;p79"/>
          <p:cNvSpPr txBox="1"/>
          <p:nvPr/>
        </p:nvSpPr>
        <p:spPr>
          <a:xfrm>
            <a:off x="390392" y="1438034"/>
            <a:ext cx="8296408" cy="4741943"/>
          </a:xfrm>
          <a:prstGeom prst="rect">
            <a:avLst/>
          </a:prstGeom>
          <a:noFill/>
          <a:ln>
            <a:noFill/>
          </a:ln>
        </p:spPr>
        <p:txBody>
          <a:bodyPr spcFirstLastPara="1" wrap="square" lIns="67875" tIns="39100" rIns="67875" bIns="39100" anchor="t" anchorCtr="0">
            <a:noAutofit/>
          </a:bodyPr>
          <a:lstStyle/>
          <a:p>
            <a:pPr marL="0" marR="0" lvl="0" indent="0" algn="just" rtl="0">
              <a:lnSpc>
                <a:spcPct val="100000"/>
              </a:lnSpc>
              <a:spcBef>
                <a:spcPts val="0"/>
              </a:spcBef>
              <a:spcAft>
                <a:spcPts val="0"/>
              </a:spcAft>
              <a:buClr>
                <a:srgbClr val="000000"/>
              </a:buClr>
              <a:buSzPts val="1400"/>
              <a:buFont typeface="Arial"/>
              <a:buNone/>
            </a:pPr>
            <a:r>
              <a:rPr lang="fr-FR" sz="2052" b="0" i="0" u="none" strike="noStrike" cap="none">
                <a:solidFill>
                  <a:srgbClr val="002060"/>
                </a:solidFill>
                <a:latin typeface="Arial"/>
                <a:ea typeface="Arial"/>
                <a:cs typeface="Arial"/>
                <a:sym typeface="Arial"/>
              </a:rPr>
              <a:t>Etapes SERA obligatoires dans le cycle de projet liées à cette politique: </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400"/>
              <a:buFont typeface="Arial"/>
              <a:buNone/>
            </a:pPr>
            <a:endParaRPr sz="2052" b="0" i="0" u="none" strike="noStrike" cap="none">
              <a:solidFill>
                <a:srgbClr val="002060"/>
              </a:solidFill>
              <a:latin typeface="Arial"/>
              <a:ea typeface="Arial"/>
              <a:cs typeface="Arial"/>
              <a:sym typeface="Arial"/>
            </a:endParaRPr>
          </a:p>
          <a:p>
            <a:pPr marL="342900" marR="0" lvl="0" indent="-342900" algn="l" rtl="0">
              <a:lnSpc>
                <a:spcPct val="107000"/>
              </a:lnSpc>
              <a:spcBef>
                <a:spcPts val="0"/>
              </a:spcBef>
              <a:spcAft>
                <a:spcPts val="0"/>
              </a:spcAft>
              <a:buClr>
                <a:srgbClr val="000000"/>
              </a:buClr>
              <a:buSzPts val="1400"/>
              <a:buFont typeface="Arial"/>
              <a:buChar char="•"/>
            </a:pPr>
            <a:r>
              <a:rPr lang="fr-FR" sz="1800" b="0" i="0" u="none" strike="noStrike" cap="none">
                <a:solidFill>
                  <a:srgbClr val="002060"/>
                </a:solidFill>
                <a:latin typeface="Arial"/>
                <a:ea typeface="Arial"/>
                <a:cs typeface="Arial"/>
                <a:sym typeface="Arial"/>
              </a:rPr>
              <a:t>Tout projet/programme doit réaliser une revue de projet interservices (projet/support) régulière (minimum tous les 4 mois et obligatoirement alignée avec le cycle d’élaboration et révision budgétaire) permettant d’analyser et consigner les dernières informations projet, identifier les points de vigilance, acter et décider des changements nécessaires.</a:t>
            </a:r>
            <a:endParaRPr sz="1400" b="0" i="0" u="none" strike="noStrike" cap="none">
              <a:solidFill>
                <a:srgbClr val="000000"/>
              </a:solidFill>
              <a:latin typeface="Arial"/>
              <a:ea typeface="Arial"/>
              <a:cs typeface="Arial"/>
              <a:sym typeface="Arial"/>
            </a:endParaRPr>
          </a:p>
          <a:p>
            <a:pPr marL="342900" marR="0" lvl="0" indent="-342900" algn="l" rtl="0">
              <a:lnSpc>
                <a:spcPct val="107000"/>
              </a:lnSpc>
              <a:spcBef>
                <a:spcPts val="800"/>
              </a:spcBef>
              <a:spcAft>
                <a:spcPts val="0"/>
              </a:spcAft>
              <a:buClr>
                <a:srgbClr val="000000"/>
              </a:buClr>
              <a:buSzPts val="1400"/>
              <a:buFont typeface="Arial"/>
              <a:buChar char="•"/>
            </a:pPr>
            <a:r>
              <a:rPr lang="fr-FR" sz="1800" b="0" i="0" u="none" strike="noStrike" cap="none">
                <a:solidFill>
                  <a:srgbClr val="002060"/>
                </a:solidFill>
                <a:latin typeface="Arial"/>
                <a:ea typeface="Arial"/>
                <a:cs typeface="Arial"/>
                <a:sym typeface="Arial"/>
              </a:rPr>
              <a:t>Chaque mois, le chef de projet/programme et un membre de l’équipe finance font le point d’avancement sur la base des outils de suivi opérationnels et budgétaires.</a:t>
            </a:r>
            <a:endParaRPr sz="1400" b="0" i="0" u="none" strike="noStrike" cap="none">
              <a:solidFill>
                <a:srgbClr val="000000"/>
              </a:solidFill>
              <a:latin typeface="Arial"/>
              <a:ea typeface="Arial"/>
              <a:cs typeface="Arial"/>
              <a:sym typeface="Arial"/>
            </a:endParaRPr>
          </a:p>
          <a:p>
            <a:pPr marL="342900" marR="0" lvl="0" indent="-342900" algn="l" rtl="0">
              <a:lnSpc>
                <a:spcPct val="107000"/>
              </a:lnSpc>
              <a:spcBef>
                <a:spcPts val="800"/>
              </a:spcBef>
              <a:spcAft>
                <a:spcPts val="0"/>
              </a:spcAft>
              <a:buClr>
                <a:srgbClr val="000000"/>
              </a:buClr>
              <a:buSzPts val="1400"/>
              <a:buFont typeface="Arial"/>
              <a:buChar char="•"/>
            </a:pPr>
            <a:r>
              <a:rPr lang="fr-FR" sz="1800" b="0" i="0" u="none" strike="noStrike" cap="none">
                <a:solidFill>
                  <a:srgbClr val="002060"/>
                </a:solidFill>
                <a:latin typeface="Arial"/>
                <a:ea typeface="Arial"/>
                <a:cs typeface="Arial"/>
                <a:sym typeface="Arial"/>
              </a:rPr>
              <a:t>Tout projet doit s’assurer de déployer les mécanismes de remontée des retours et plaintes spécifiques à ses zones d'intervention dans le cadre de la politique de protection et sauvegarde d’Action Education. </a:t>
            </a:r>
            <a:endParaRPr sz="1800" b="0" i="0" u="none" strike="noStrike" cap="none">
              <a:solidFill>
                <a:srgbClr val="002060"/>
              </a:solidFill>
              <a:latin typeface="Arial"/>
              <a:ea typeface="Arial"/>
              <a:cs typeface="Arial"/>
              <a:sym typeface="Arial"/>
            </a:endParaRPr>
          </a:p>
          <a:p>
            <a:pPr marL="0" marR="0" lvl="0" indent="0" algn="just" rtl="0">
              <a:lnSpc>
                <a:spcPct val="100000"/>
              </a:lnSpc>
              <a:spcBef>
                <a:spcPts val="800"/>
              </a:spcBef>
              <a:spcAft>
                <a:spcPts val="0"/>
              </a:spcAft>
              <a:buClr>
                <a:srgbClr val="000000"/>
              </a:buClr>
              <a:buSzPts val="1400"/>
              <a:buFont typeface="Arial"/>
              <a:buNone/>
            </a:pPr>
            <a:r>
              <a:rPr lang="fr-FR" sz="3600" b="0" i="0" u="none" strike="noStrike" cap="none">
                <a:solidFill>
                  <a:srgbClr val="888888"/>
                </a:solidFill>
                <a:latin typeface="Arial"/>
                <a:ea typeface="Arial"/>
                <a:cs typeface="Arial"/>
                <a:sym typeface="Arial"/>
              </a:rPr>
              <a:t> </a:t>
            </a:r>
            <a:endParaRPr sz="2052" b="1" i="0" u="none" strike="noStrike" cap="none">
              <a:solidFill>
                <a:srgbClr val="00206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400"/>
              <a:buFont typeface="Arial"/>
              <a:buNone/>
            </a:pPr>
            <a:r>
              <a:rPr lang="fr-FR" sz="2052" b="1" i="0" u="none" strike="noStrike" cap="none">
                <a:solidFill>
                  <a:srgbClr val="002060"/>
                </a:solidFill>
                <a:latin typeface="Arial"/>
                <a:ea typeface="Arial"/>
                <a:cs typeface="Arial"/>
                <a:sym typeface="Arial"/>
              </a:rPr>
              <a:t> </a:t>
            </a:r>
            <a:endParaRPr sz="12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400"/>
              <a:buFont typeface="Arial"/>
              <a:buNone/>
            </a:pPr>
            <a:endParaRPr sz="2052" b="1" i="0" u="none" strike="noStrike" cap="none">
              <a:solidFill>
                <a:srgbClr val="00206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400"/>
              <a:buFont typeface="Arial"/>
              <a:buNone/>
            </a:pPr>
            <a:endParaRPr sz="2052" b="1" i="0" u="none" strike="noStrike" cap="none">
              <a:solidFill>
                <a:srgbClr val="002060"/>
              </a:solidFill>
              <a:latin typeface="Arial"/>
              <a:ea typeface="Arial"/>
              <a:cs typeface="Arial"/>
              <a:sym typeface="Aria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790"/>
        <p:cNvGrpSpPr/>
        <p:nvPr/>
      </p:nvGrpSpPr>
      <p:grpSpPr>
        <a:xfrm>
          <a:off x="0" y="0"/>
          <a:ext cx="0" cy="0"/>
          <a:chOff x="0" y="0"/>
          <a:chExt cx="0" cy="0"/>
        </a:xfrm>
      </p:grpSpPr>
      <p:grpSp>
        <p:nvGrpSpPr>
          <p:cNvPr id="791" name="Google Shape;791;g345f6121e9d_0_10"/>
          <p:cNvGrpSpPr/>
          <p:nvPr/>
        </p:nvGrpSpPr>
        <p:grpSpPr>
          <a:xfrm>
            <a:off x="3997618" y="2185504"/>
            <a:ext cx="364601" cy="776141"/>
            <a:chOff x="0" y="-38100"/>
            <a:chExt cx="513736" cy="1093612"/>
          </a:xfrm>
        </p:grpSpPr>
        <p:sp>
          <p:nvSpPr>
            <p:cNvPr id="792" name="Google Shape;792;g345f6121e9d_0_10"/>
            <p:cNvSpPr/>
            <p:nvPr/>
          </p:nvSpPr>
          <p:spPr>
            <a:xfrm>
              <a:off x="0" y="0"/>
              <a:ext cx="513736" cy="1055512"/>
            </a:xfrm>
            <a:custGeom>
              <a:avLst/>
              <a:gdLst/>
              <a:ahLst/>
              <a:cxnLst/>
              <a:rect l="l" t="t" r="r" b="b"/>
              <a:pathLst>
                <a:path w="513736" h="1055512" extrusionOk="0">
                  <a:moveTo>
                    <a:pt x="256868" y="1055512"/>
                  </a:moveTo>
                  <a:lnTo>
                    <a:pt x="0" y="649112"/>
                  </a:lnTo>
                  <a:lnTo>
                    <a:pt x="203200" y="649112"/>
                  </a:lnTo>
                  <a:lnTo>
                    <a:pt x="203200" y="0"/>
                  </a:lnTo>
                  <a:lnTo>
                    <a:pt x="310536" y="0"/>
                  </a:lnTo>
                  <a:lnTo>
                    <a:pt x="310536" y="649112"/>
                  </a:lnTo>
                  <a:lnTo>
                    <a:pt x="513736" y="649112"/>
                  </a:lnTo>
                  <a:lnTo>
                    <a:pt x="256868" y="1055512"/>
                  </a:lnTo>
                  <a:close/>
                </a:path>
              </a:pathLst>
            </a:custGeom>
            <a:solidFill>
              <a:srgbClr val="CA4F1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rgbClr val="000000"/>
                </a:solidFill>
                <a:latin typeface="Arial"/>
                <a:ea typeface="Arial"/>
                <a:cs typeface="Arial"/>
                <a:sym typeface="Arial"/>
              </a:endParaRPr>
            </a:p>
          </p:txBody>
        </p:sp>
        <p:sp>
          <p:nvSpPr>
            <p:cNvPr id="793" name="Google Shape;793;g345f6121e9d_0_10"/>
            <p:cNvSpPr txBox="1"/>
            <p:nvPr/>
          </p:nvSpPr>
          <p:spPr>
            <a:xfrm>
              <a:off x="203200" y="-38100"/>
              <a:ext cx="107336" cy="992012"/>
            </a:xfrm>
            <a:prstGeom prst="rect">
              <a:avLst/>
            </a:prstGeom>
            <a:noFill/>
            <a:ln>
              <a:noFill/>
            </a:ln>
          </p:spPr>
          <p:txBody>
            <a:bodyPr spcFirstLastPara="1" wrap="square" lIns="25400" tIns="25400" rIns="25400" bIns="25400" anchor="ctr" anchorCtr="0">
              <a:noAutofit/>
            </a:bodyPr>
            <a:lstStyle/>
            <a:p>
              <a:pPr marL="0" marR="0" lvl="0" indent="0" algn="ctr" rtl="0">
                <a:lnSpc>
                  <a:spcPct val="190000"/>
                </a:lnSpc>
                <a:spcBef>
                  <a:spcPts val="0"/>
                </a:spcBef>
                <a:spcAft>
                  <a:spcPts val="0"/>
                </a:spcAft>
                <a:buClr>
                  <a:srgbClr val="000000"/>
                </a:buClr>
                <a:buSzPts val="700"/>
                <a:buFont typeface="Arial"/>
                <a:buNone/>
              </a:pPr>
              <a:endParaRPr sz="700" b="0" i="0" u="none" strike="noStrike" cap="none">
                <a:solidFill>
                  <a:srgbClr val="000000"/>
                </a:solidFill>
                <a:latin typeface="Arial"/>
                <a:ea typeface="Arial"/>
                <a:cs typeface="Arial"/>
                <a:sym typeface="Arial"/>
              </a:endParaRPr>
            </a:p>
          </p:txBody>
        </p:sp>
      </p:grpSp>
      <p:grpSp>
        <p:nvGrpSpPr>
          <p:cNvPr id="794" name="Google Shape;794;g345f6121e9d_0_10"/>
          <p:cNvGrpSpPr/>
          <p:nvPr/>
        </p:nvGrpSpPr>
        <p:grpSpPr>
          <a:xfrm>
            <a:off x="3172856" y="2070411"/>
            <a:ext cx="2014125" cy="735384"/>
            <a:chOff x="0" y="-57150"/>
            <a:chExt cx="1060938" cy="387363"/>
          </a:xfrm>
        </p:grpSpPr>
        <p:sp>
          <p:nvSpPr>
            <p:cNvPr id="795" name="Google Shape;795;g345f6121e9d_0_10"/>
            <p:cNvSpPr/>
            <p:nvPr/>
          </p:nvSpPr>
          <p:spPr>
            <a:xfrm>
              <a:off x="0" y="0"/>
              <a:ext cx="1060938" cy="330213"/>
            </a:xfrm>
            <a:custGeom>
              <a:avLst/>
              <a:gdLst/>
              <a:ahLst/>
              <a:cxnLst/>
              <a:rect l="l" t="t" r="r" b="b"/>
              <a:pathLst>
                <a:path w="1060938" h="330213" extrusionOk="0">
                  <a:moveTo>
                    <a:pt x="0" y="0"/>
                  </a:moveTo>
                  <a:lnTo>
                    <a:pt x="1060938" y="0"/>
                  </a:lnTo>
                  <a:lnTo>
                    <a:pt x="1060938" y="330213"/>
                  </a:lnTo>
                  <a:lnTo>
                    <a:pt x="0" y="330213"/>
                  </a:lnTo>
                  <a:close/>
                </a:path>
              </a:pathLst>
            </a:custGeom>
            <a:solidFill>
              <a:srgbClr val="CA4F1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rgbClr val="000000"/>
                </a:solidFill>
                <a:latin typeface="Arial"/>
                <a:ea typeface="Arial"/>
                <a:cs typeface="Arial"/>
                <a:sym typeface="Arial"/>
              </a:endParaRPr>
            </a:p>
          </p:txBody>
        </p:sp>
        <p:sp>
          <p:nvSpPr>
            <p:cNvPr id="796" name="Google Shape;796;g345f6121e9d_0_10"/>
            <p:cNvSpPr txBox="1"/>
            <p:nvPr/>
          </p:nvSpPr>
          <p:spPr>
            <a:xfrm>
              <a:off x="0" y="-57150"/>
              <a:ext cx="1060938" cy="387363"/>
            </a:xfrm>
            <a:prstGeom prst="rect">
              <a:avLst/>
            </a:prstGeom>
            <a:noFill/>
            <a:ln>
              <a:noFill/>
            </a:ln>
          </p:spPr>
          <p:txBody>
            <a:bodyPr spcFirstLastPara="1" wrap="square" lIns="25400" tIns="25400" rIns="25400" bIns="25400" anchor="ctr" anchorCtr="0">
              <a:noAutofit/>
            </a:bodyPr>
            <a:lstStyle/>
            <a:p>
              <a:pPr marL="0" marR="0" lvl="0" indent="0" algn="ctr" rtl="0">
                <a:lnSpc>
                  <a:spcPct val="140000"/>
                </a:lnSpc>
                <a:spcBef>
                  <a:spcPts val="0"/>
                </a:spcBef>
                <a:spcAft>
                  <a:spcPts val="0"/>
                </a:spcAft>
                <a:buClr>
                  <a:srgbClr val="000000"/>
                </a:buClr>
                <a:buSzPts val="1350"/>
                <a:buFont typeface="Arial"/>
                <a:buNone/>
              </a:pPr>
              <a:r>
                <a:rPr lang="fr-FR" sz="1350" b="1" i="0" u="none" strike="noStrike" cap="none">
                  <a:solidFill>
                    <a:srgbClr val="FFFFFF"/>
                  </a:solidFill>
                  <a:latin typeface="Open Sans"/>
                  <a:ea typeface="Open Sans"/>
                  <a:cs typeface="Open Sans"/>
                  <a:sym typeface="Open Sans"/>
                </a:rPr>
                <a:t>ÉVALUATION </a:t>
              </a:r>
              <a:endParaRPr sz="1400" b="0" i="0" u="none" strike="noStrike" cap="none">
                <a:solidFill>
                  <a:srgbClr val="000000"/>
                </a:solidFill>
                <a:latin typeface="Arial"/>
                <a:ea typeface="Arial"/>
                <a:cs typeface="Arial"/>
                <a:sym typeface="Arial"/>
              </a:endParaRPr>
            </a:p>
          </p:txBody>
        </p:sp>
      </p:grpSp>
      <p:grpSp>
        <p:nvGrpSpPr>
          <p:cNvPr id="797" name="Google Shape;797;g345f6121e9d_0_10"/>
          <p:cNvGrpSpPr/>
          <p:nvPr/>
        </p:nvGrpSpPr>
        <p:grpSpPr>
          <a:xfrm>
            <a:off x="5361503" y="3490158"/>
            <a:ext cx="727507" cy="642252"/>
            <a:chOff x="0" y="-19050"/>
            <a:chExt cx="812800" cy="717550"/>
          </a:xfrm>
        </p:grpSpPr>
        <p:sp>
          <p:nvSpPr>
            <p:cNvPr id="798" name="Google Shape;798;g345f6121e9d_0_10"/>
            <p:cNvSpPr/>
            <p:nvPr/>
          </p:nvSpPr>
          <p:spPr>
            <a:xfrm>
              <a:off x="0" y="0"/>
              <a:ext cx="812800" cy="698500"/>
            </a:xfrm>
            <a:custGeom>
              <a:avLst/>
              <a:gdLst/>
              <a:ahLst/>
              <a:cxnLst/>
              <a:rect l="l" t="t" r="r" b="b"/>
              <a:pathLst>
                <a:path w="812800" h="698500" extrusionOk="0">
                  <a:moveTo>
                    <a:pt x="812800" y="349250"/>
                  </a:moveTo>
                  <a:lnTo>
                    <a:pt x="609600" y="698500"/>
                  </a:lnTo>
                  <a:lnTo>
                    <a:pt x="203200" y="698500"/>
                  </a:lnTo>
                  <a:lnTo>
                    <a:pt x="0" y="349250"/>
                  </a:lnTo>
                  <a:lnTo>
                    <a:pt x="203200" y="0"/>
                  </a:lnTo>
                  <a:lnTo>
                    <a:pt x="609600" y="0"/>
                  </a:lnTo>
                  <a:lnTo>
                    <a:pt x="812800" y="349250"/>
                  </a:lnTo>
                  <a:close/>
                </a:path>
              </a:pathLst>
            </a:custGeom>
            <a:solidFill>
              <a:srgbClr val="2E2E7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rgbClr val="000000"/>
                </a:solidFill>
                <a:latin typeface="Arial"/>
                <a:ea typeface="Arial"/>
                <a:cs typeface="Arial"/>
                <a:sym typeface="Arial"/>
              </a:endParaRPr>
            </a:p>
          </p:txBody>
        </p:sp>
        <p:sp>
          <p:nvSpPr>
            <p:cNvPr id="799" name="Google Shape;799;g345f6121e9d_0_10"/>
            <p:cNvSpPr txBox="1"/>
            <p:nvPr/>
          </p:nvSpPr>
          <p:spPr>
            <a:xfrm>
              <a:off x="114300" y="-19050"/>
              <a:ext cx="584200" cy="717550"/>
            </a:xfrm>
            <a:prstGeom prst="rect">
              <a:avLst/>
            </a:prstGeom>
            <a:noFill/>
            <a:ln>
              <a:noFill/>
            </a:ln>
          </p:spPr>
          <p:txBody>
            <a:bodyPr spcFirstLastPara="1" wrap="square" lIns="25400" tIns="25400" rIns="25400" bIns="25400" anchor="ctr" anchorCtr="0">
              <a:noAutofit/>
            </a:bodyPr>
            <a:lstStyle/>
            <a:p>
              <a:pPr marL="0" marR="0" lvl="0" indent="0" algn="ctr" rtl="0">
                <a:lnSpc>
                  <a:spcPct val="140000"/>
                </a:lnSpc>
                <a:spcBef>
                  <a:spcPts val="0"/>
                </a:spcBef>
                <a:spcAft>
                  <a:spcPts val="0"/>
                </a:spcAft>
                <a:buClr>
                  <a:srgbClr val="000000"/>
                </a:buClr>
                <a:buSzPts val="500"/>
                <a:buFont typeface="Arial"/>
                <a:buNone/>
              </a:pPr>
              <a:r>
                <a:rPr lang="fr-FR" sz="500" b="1" i="0" u="none" strike="noStrike" cap="none">
                  <a:solidFill>
                    <a:srgbClr val="FFFFFF"/>
                  </a:solidFill>
                  <a:latin typeface="Open Sans"/>
                  <a:ea typeface="Open Sans"/>
                  <a:cs typeface="Open Sans"/>
                  <a:sym typeface="Open Sans"/>
                </a:rPr>
                <a:t>TRAME TdR EVALUATION</a:t>
              </a:r>
              <a:endParaRPr sz="1400" b="0" i="0" u="none" strike="noStrike" cap="none">
                <a:solidFill>
                  <a:srgbClr val="000000"/>
                </a:solidFill>
                <a:latin typeface="Arial"/>
                <a:ea typeface="Arial"/>
                <a:cs typeface="Arial"/>
                <a:sym typeface="Arial"/>
              </a:endParaRPr>
            </a:p>
          </p:txBody>
        </p:sp>
      </p:grpSp>
      <p:grpSp>
        <p:nvGrpSpPr>
          <p:cNvPr id="800" name="Google Shape;800;g345f6121e9d_0_10"/>
          <p:cNvGrpSpPr/>
          <p:nvPr/>
        </p:nvGrpSpPr>
        <p:grpSpPr>
          <a:xfrm>
            <a:off x="5361503" y="4153461"/>
            <a:ext cx="727507" cy="642252"/>
            <a:chOff x="0" y="-19050"/>
            <a:chExt cx="812800" cy="717550"/>
          </a:xfrm>
        </p:grpSpPr>
        <p:sp>
          <p:nvSpPr>
            <p:cNvPr id="801" name="Google Shape;801;g345f6121e9d_0_10"/>
            <p:cNvSpPr/>
            <p:nvPr/>
          </p:nvSpPr>
          <p:spPr>
            <a:xfrm>
              <a:off x="0" y="0"/>
              <a:ext cx="812800" cy="698500"/>
            </a:xfrm>
            <a:custGeom>
              <a:avLst/>
              <a:gdLst/>
              <a:ahLst/>
              <a:cxnLst/>
              <a:rect l="l" t="t" r="r" b="b"/>
              <a:pathLst>
                <a:path w="812800" h="698500" extrusionOk="0">
                  <a:moveTo>
                    <a:pt x="812800" y="349250"/>
                  </a:moveTo>
                  <a:lnTo>
                    <a:pt x="609600" y="698500"/>
                  </a:lnTo>
                  <a:lnTo>
                    <a:pt x="203200" y="698500"/>
                  </a:lnTo>
                  <a:lnTo>
                    <a:pt x="0" y="349250"/>
                  </a:lnTo>
                  <a:lnTo>
                    <a:pt x="203200" y="0"/>
                  </a:lnTo>
                  <a:lnTo>
                    <a:pt x="609600" y="0"/>
                  </a:lnTo>
                  <a:lnTo>
                    <a:pt x="812800" y="349250"/>
                  </a:lnTo>
                  <a:close/>
                </a:path>
              </a:pathLst>
            </a:custGeom>
            <a:solidFill>
              <a:srgbClr val="DA551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rgbClr val="000000"/>
                </a:solidFill>
                <a:latin typeface="Arial"/>
                <a:ea typeface="Arial"/>
                <a:cs typeface="Arial"/>
                <a:sym typeface="Arial"/>
              </a:endParaRPr>
            </a:p>
          </p:txBody>
        </p:sp>
        <p:sp>
          <p:nvSpPr>
            <p:cNvPr id="802" name="Google Shape;802;g345f6121e9d_0_10"/>
            <p:cNvSpPr txBox="1"/>
            <p:nvPr/>
          </p:nvSpPr>
          <p:spPr>
            <a:xfrm>
              <a:off x="114300" y="-19050"/>
              <a:ext cx="584200" cy="717550"/>
            </a:xfrm>
            <a:prstGeom prst="rect">
              <a:avLst/>
            </a:prstGeom>
            <a:noFill/>
            <a:ln>
              <a:noFill/>
            </a:ln>
          </p:spPr>
          <p:txBody>
            <a:bodyPr spcFirstLastPara="1" wrap="square" lIns="25400" tIns="25400" rIns="25400" bIns="25400" anchor="ctr" anchorCtr="0">
              <a:noAutofit/>
            </a:bodyPr>
            <a:lstStyle/>
            <a:p>
              <a:pPr marL="0" marR="0" lvl="0" indent="0" algn="ctr" rtl="0">
                <a:lnSpc>
                  <a:spcPct val="140000"/>
                </a:lnSpc>
                <a:spcBef>
                  <a:spcPts val="0"/>
                </a:spcBef>
                <a:spcAft>
                  <a:spcPts val="0"/>
                </a:spcAft>
                <a:buClr>
                  <a:srgbClr val="000000"/>
                </a:buClr>
                <a:buSzPts val="500"/>
                <a:buFont typeface="Arial"/>
                <a:buNone/>
              </a:pPr>
              <a:r>
                <a:rPr lang="fr-FR" sz="500" b="1" i="0" u="none" strike="noStrike" cap="none">
                  <a:solidFill>
                    <a:srgbClr val="FFFFFF"/>
                  </a:solidFill>
                  <a:latin typeface="Open Sans"/>
                  <a:ea typeface="Open Sans"/>
                  <a:cs typeface="Open Sans"/>
                  <a:sym typeface="Open Sans"/>
                </a:rPr>
                <a:t>PROCESSUS AO INTERNES</a:t>
              </a:r>
              <a:endParaRPr sz="1400" b="0" i="0" u="none" strike="noStrike" cap="none">
                <a:solidFill>
                  <a:srgbClr val="000000"/>
                </a:solidFill>
                <a:latin typeface="Arial"/>
                <a:ea typeface="Arial"/>
                <a:cs typeface="Arial"/>
                <a:sym typeface="Arial"/>
              </a:endParaRPr>
            </a:p>
          </p:txBody>
        </p:sp>
      </p:grpSp>
      <p:grpSp>
        <p:nvGrpSpPr>
          <p:cNvPr id="803" name="Google Shape;803;g345f6121e9d_0_10"/>
          <p:cNvGrpSpPr/>
          <p:nvPr/>
        </p:nvGrpSpPr>
        <p:grpSpPr>
          <a:xfrm>
            <a:off x="3989606" y="3065217"/>
            <a:ext cx="364601" cy="441992"/>
            <a:chOff x="0" y="-38100"/>
            <a:chExt cx="513736" cy="622783"/>
          </a:xfrm>
        </p:grpSpPr>
        <p:sp>
          <p:nvSpPr>
            <p:cNvPr id="804" name="Google Shape;804;g345f6121e9d_0_10"/>
            <p:cNvSpPr/>
            <p:nvPr/>
          </p:nvSpPr>
          <p:spPr>
            <a:xfrm>
              <a:off x="0" y="0"/>
              <a:ext cx="513736" cy="584683"/>
            </a:xfrm>
            <a:custGeom>
              <a:avLst/>
              <a:gdLst/>
              <a:ahLst/>
              <a:cxnLst/>
              <a:rect l="l" t="t" r="r" b="b"/>
              <a:pathLst>
                <a:path w="513736" h="584683" extrusionOk="0">
                  <a:moveTo>
                    <a:pt x="256868" y="584683"/>
                  </a:moveTo>
                  <a:lnTo>
                    <a:pt x="0" y="178283"/>
                  </a:lnTo>
                  <a:lnTo>
                    <a:pt x="203200" y="178283"/>
                  </a:lnTo>
                  <a:lnTo>
                    <a:pt x="203200" y="0"/>
                  </a:lnTo>
                  <a:lnTo>
                    <a:pt x="310536" y="0"/>
                  </a:lnTo>
                  <a:lnTo>
                    <a:pt x="310536" y="178283"/>
                  </a:lnTo>
                  <a:lnTo>
                    <a:pt x="513736" y="178283"/>
                  </a:lnTo>
                  <a:lnTo>
                    <a:pt x="256868" y="584683"/>
                  </a:lnTo>
                  <a:close/>
                </a:path>
              </a:pathLst>
            </a:custGeom>
            <a:solidFill>
              <a:srgbClr val="CFC7B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rgbClr val="000000"/>
                </a:solidFill>
                <a:latin typeface="Arial"/>
                <a:ea typeface="Arial"/>
                <a:cs typeface="Arial"/>
                <a:sym typeface="Arial"/>
              </a:endParaRPr>
            </a:p>
          </p:txBody>
        </p:sp>
        <p:sp>
          <p:nvSpPr>
            <p:cNvPr id="805" name="Google Shape;805;g345f6121e9d_0_10"/>
            <p:cNvSpPr txBox="1"/>
            <p:nvPr/>
          </p:nvSpPr>
          <p:spPr>
            <a:xfrm>
              <a:off x="203200" y="-38100"/>
              <a:ext cx="107336" cy="521183"/>
            </a:xfrm>
            <a:prstGeom prst="rect">
              <a:avLst/>
            </a:prstGeom>
            <a:noFill/>
            <a:ln>
              <a:noFill/>
            </a:ln>
          </p:spPr>
          <p:txBody>
            <a:bodyPr spcFirstLastPara="1" wrap="square" lIns="25400" tIns="25400" rIns="25400" bIns="25400" anchor="ctr" anchorCtr="0">
              <a:noAutofit/>
            </a:bodyPr>
            <a:lstStyle/>
            <a:p>
              <a:pPr marL="0" marR="0" lvl="0" indent="0" algn="ctr" rtl="0">
                <a:lnSpc>
                  <a:spcPct val="190000"/>
                </a:lnSpc>
                <a:spcBef>
                  <a:spcPts val="0"/>
                </a:spcBef>
                <a:spcAft>
                  <a:spcPts val="0"/>
                </a:spcAft>
                <a:buClr>
                  <a:srgbClr val="000000"/>
                </a:buClr>
                <a:buSzPts val="700"/>
                <a:buFont typeface="Arial"/>
                <a:buNone/>
              </a:pPr>
              <a:endParaRPr sz="700" b="0" i="0" u="none" strike="noStrike" cap="none">
                <a:solidFill>
                  <a:srgbClr val="000000"/>
                </a:solidFill>
                <a:latin typeface="Arial"/>
                <a:ea typeface="Arial"/>
                <a:cs typeface="Arial"/>
                <a:sym typeface="Arial"/>
              </a:endParaRPr>
            </a:p>
          </p:txBody>
        </p:sp>
      </p:grpSp>
      <p:cxnSp>
        <p:nvCxnSpPr>
          <p:cNvPr id="806" name="Google Shape;806;g345f6121e9d_0_10"/>
          <p:cNvCxnSpPr/>
          <p:nvPr/>
        </p:nvCxnSpPr>
        <p:spPr>
          <a:xfrm rot="10800000" flipH="1">
            <a:off x="4382783" y="3100677"/>
            <a:ext cx="927583" cy="64"/>
          </a:xfrm>
          <a:prstGeom prst="straightConnector1">
            <a:avLst/>
          </a:prstGeom>
          <a:noFill/>
          <a:ln w="38100" cap="flat" cmpd="sng">
            <a:solidFill>
              <a:srgbClr val="CA4F1C"/>
            </a:solidFill>
            <a:prstDash val="dot"/>
            <a:round/>
            <a:headEnd type="none" w="sm" len="sm"/>
            <a:tailEnd type="stealth" w="med" len="med"/>
          </a:ln>
        </p:spPr>
      </p:cxnSp>
      <p:grpSp>
        <p:nvGrpSpPr>
          <p:cNvPr id="807" name="Google Shape;807;g345f6121e9d_0_10"/>
          <p:cNvGrpSpPr/>
          <p:nvPr/>
        </p:nvGrpSpPr>
        <p:grpSpPr>
          <a:xfrm>
            <a:off x="3172234" y="2913995"/>
            <a:ext cx="2014125" cy="413736"/>
            <a:chOff x="0" y="-28575"/>
            <a:chExt cx="1060938" cy="217935"/>
          </a:xfrm>
        </p:grpSpPr>
        <p:sp>
          <p:nvSpPr>
            <p:cNvPr id="808" name="Google Shape;808;g345f6121e9d_0_10"/>
            <p:cNvSpPr/>
            <p:nvPr/>
          </p:nvSpPr>
          <p:spPr>
            <a:xfrm>
              <a:off x="0" y="0"/>
              <a:ext cx="1060938" cy="189360"/>
            </a:xfrm>
            <a:custGeom>
              <a:avLst/>
              <a:gdLst/>
              <a:ahLst/>
              <a:cxnLst/>
              <a:rect l="l" t="t" r="r" b="b"/>
              <a:pathLst>
                <a:path w="1060938" h="189360" extrusionOk="0">
                  <a:moveTo>
                    <a:pt x="0" y="0"/>
                  </a:moveTo>
                  <a:lnTo>
                    <a:pt x="1060938" y="0"/>
                  </a:lnTo>
                  <a:lnTo>
                    <a:pt x="1060938" y="189360"/>
                  </a:lnTo>
                  <a:lnTo>
                    <a:pt x="0" y="189360"/>
                  </a:lnTo>
                  <a:close/>
                </a:path>
              </a:pathLst>
            </a:custGeom>
            <a:solidFill>
              <a:srgbClr val="CFC7B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rgbClr val="000000"/>
                </a:solidFill>
                <a:latin typeface="Arial"/>
                <a:ea typeface="Arial"/>
                <a:cs typeface="Arial"/>
                <a:sym typeface="Arial"/>
              </a:endParaRPr>
            </a:p>
          </p:txBody>
        </p:sp>
        <p:sp>
          <p:nvSpPr>
            <p:cNvPr id="809" name="Google Shape;809;g345f6121e9d_0_10"/>
            <p:cNvSpPr txBox="1"/>
            <p:nvPr/>
          </p:nvSpPr>
          <p:spPr>
            <a:xfrm>
              <a:off x="0" y="-28575"/>
              <a:ext cx="1060938" cy="217935"/>
            </a:xfrm>
            <a:prstGeom prst="rect">
              <a:avLst/>
            </a:prstGeom>
            <a:noFill/>
            <a:ln>
              <a:noFill/>
            </a:ln>
          </p:spPr>
          <p:txBody>
            <a:bodyPr spcFirstLastPara="1" wrap="square" lIns="25400" tIns="25400" rIns="25400" bIns="25400" anchor="ctr" anchorCtr="0">
              <a:noAutofit/>
            </a:bodyPr>
            <a:lstStyle/>
            <a:p>
              <a:pPr marL="0" marR="0" lvl="0" indent="0" algn="ctr" rtl="0">
                <a:lnSpc>
                  <a:spcPct val="140000"/>
                </a:lnSpc>
                <a:spcBef>
                  <a:spcPts val="0"/>
                </a:spcBef>
                <a:spcAft>
                  <a:spcPts val="0"/>
                </a:spcAft>
                <a:buClr>
                  <a:srgbClr val="000000"/>
                </a:buClr>
                <a:buSzPts val="850"/>
                <a:buFont typeface="Arial"/>
                <a:buNone/>
              </a:pPr>
              <a:r>
                <a:rPr lang="fr-FR" sz="850" b="1" i="0" u="none" strike="noStrike" cap="none">
                  <a:solidFill>
                    <a:srgbClr val="2B2B72"/>
                  </a:solidFill>
                  <a:latin typeface="Open Sans"/>
                  <a:ea typeface="Open Sans"/>
                  <a:cs typeface="Open Sans"/>
                  <a:sym typeface="Open Sans"/>
                </a:rPr>
                <a:t>EVALUATION FINALE INTERNE OU EXTERNE </a:t>
              </a:r>
              <a:endParaRPr sz="1400" b="0" i="0" u="none" strike="noStrike" cap="none">
                <a:solidFill>
                  <a:srgbClr val="000000"/>
                </a:solidFill>
                <a:latin typeface="Arial"/>
                <a:ea typeface="Arial"/>
                <a:cs typeface="Arial"/>
                <a:sym typeface="Arial"/>
              </a:endParaRPr>
            </a:p>
          </p:txBody>
        </p:sp>
      </p:grpSp>
      <p:cxnSp>
        <p:nvCxnSpPr>
          <p:cNvPr id="810" name="Google Shape;810;g345f6121e9d_0_10"/>
          <p:cNvCxnSpPr/>
          <p:nvPr/>
        </p:nvCxnSpPr>
        <p:spPr>
          <a:xfrm rot="10800000" flipH="1">
            <a:off x="4413032" y="3814639"/>
            <a:ext cx="927583" cy="64"/>
          </a:xfrm>
          <a:prstGeom prst="straightConnector1">
            <a:avLst/>
          </a:prstGeom>
          <a:noFill/>
          <a:ln w="38100" cap="flat" cmpd="sng">
            <a:solidFill>
              <a:srgbClr val="CA4F1C"/>
            </a:solidFill>
            <a:prstDash val="dot"/>
            <a:round/>
            <a:headEnd type="none" w="sm" len="sm"/>
            <a:tailEnd type="stealth" w="med" len="med"/>
          </a:ln>
        </p:spPr>
      </p:cxnSp>
      <p:grpSp>
        <p:nvGrpSpPr>
          <p:cNvPr id="811" name="Google Shape;811;g345f6121e9d_0_10"/>
          <p:cNvGrpSpPr/>
          <p:nvPr/>
        </p:nvGrpSpPr>
        <p:grpSpPr>
          <a:xfrm>
            <a:off x="5340615" y="2777836"/>
            <a:ext cx="727507" cy="642252"/>
            <a:chOff x="0" y="-19050"/>
            <a:chExt cx="812800" cy="717550"/>
          </a:xfrm>
        </p:grpSpPr>
        <p:sp>
          <p:nvSpPr>
            <p:cNvPr id="812" name="Google Shape;812;g345f6121e9d_0_10"/>
            <p:cNvSpPr/>
            <p:nvPr/>
          </p:nvSpPr>
          <p:spPr>
            <a:xfrm>
              <a:off x="0" y="0"/>
              <a:ext cx="812800" cy="698500"/>
            </a:xfrm>
            <a:custGeom>
              <a:avLst/>
              <a:gdLst/>
              <a:ahLst/>
              <a:cxnLst/>
              <a:rect l="l" t="t" r="r" b="b"/>
              <a:pathLst>
                <a:path w="812800" h="698500" extrusionOk="0">
                  <a:moveTo>
                    <a:pt x="812800" y="349250"/>
                  </a:moveTo>
                  <a:lnTo>
                    <a:pt x="609600" y="698500"/>
                  </a:lnTo>
                  <a:lnTo>
                    <a:pt x="203200" y="698500"/>
                  </a:lnTo>
                  <a:lnTo>
                    <a:pt x="0" y="349250"/>
                  </a:lnTo>
                  <a:lnTo>
                    <a:pt x="203200" y="0"/>
                  </a:lnTo>
                  <a:lnTo>
                    <a:pt x="609600" y="0"/>
                  </a:lnTo>
                  <a:lnTo>
                    <a:pt x="812800" y="349250"/>
                  </a:lnTo>
                  <a:close/>
                </a:path>
              </a:pathLst>
            </a:custGeom>
            <a:solidFill>
              <a:srgbClr val="2B2B7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rgbClr val="000000"/>
                </a:solidFill>
                <a:latin typeface="Arial"/>
                <a:ea typeface="Arial"/>
                <a:cs typeface="Arial"/>
                <a:sym typeface="Arial"/>
              </a:endParaRPr>
            </a:p>
          </p:txBody>
        </p:sp>
        <p:sp>
          <p:nvSpPr>
            <p:cNvPr id="813" name="Google Shape;813;g345f6121e9d_0_10"/>
            <p:cNvSpPr txBox="1"/>
            <p:nvPr/>
          </p:nvSpPr>
          <p:spPr>
            <a:xfrm>
              <a:off x="114300" y="-19050"/>
              <a:ext cx="584200" cy="717550"/>
            </a:xfrm>
            <a:prstGeom prst="rect">
              <a:avLst/>
            </a:prstGeom>
            <a:noFill/>
            <a:ln>
              <a:noFill/>
            </a:ln>
          </p:spPr>
          <p:txBody>
            <a:bodyPr spcFirstLastPara="1" wrap="square" lIns="25400" tIns="25400" rIns="25400" bIns="25400" anchor="ctr" anchorCtr="0">
              <a:noAutofit/>
            </a:bodyPr>
            <a:lstStyle/>
            <a:p>
              <a:pPr marL="0" marR="0" lvl="0" indent="0" algn="ctr" rtl="0">
                <a:lnSpc>
                  <a:spcPct val="140000"/>
                </a:lnSpc>
                <a:spcBef>
                  <a:spcPts val="0"/>
                </a:spcBef>
                <a:spcAft>
                  <a:spcPts val="0"/>
                </a:spcAft>
                <a:buClr>
                  <a:srgbClr val="000000"/>
                </a:buClr>
                <a:buSzPts val="500"/>
                <a:buFont typeface="Arial"/>
                <a:buNone/>
              </a:pPr>
              <a:r>
                <a:rPr lang="fr-FR" sz="500" b="1" i="0" u="none" strike="noStrike" cap="none">
                  <a:solidFill>
                    <a:srgbClr val="FFFFFF"/>
                  </a:solidFill>
                  <a:latin typeface="Open Sans"/>
                  <a:ea typeface="Open Sans"/>
                  <a:cs typeface="Open Sans"/>
                  <a:sym typeface="Open Sans"/>
                </a:rPr>
                <a:t>GUIDE S&amp;E</a:t>
              </a:r>
              <a:endParaRPr sz="1400" b="0" i="0" u="none" strike="noStrike" cap="none">
                <a:solidFill>
                  <a:srgbClr val="000000"/>
                </a:solidFill>
                <a:latin typeface="Arial"/>
                <a:ea typeface="Arial"/>
                <a:cs typeface="Arial"/>
                <a:sym typeface="Arial"/>
              </a:endParaRPr>
            </a:p>
            <a:p>
              <a:pPr marL="0" marR="0" lvl="0" indent="0" algn="ctr" rtl="0">
                <a:lnSpc>
                  <a:spcPct val="140000"/>
                </a:lnSpc>
                <a:spcBef>
                  <a:spcPts val="0"/>
                </a:spcBef>
                <a:spcAft>
                  <a:spcPts val="0"/>
                </a:spcAft>
                <a:buClr>
                  <a:srgbClr val="000000"/>
                </a:buClr>
                <a:buSzPts val="500"/>
                <a:buFont typeface="Arial"/>
                <a:buNone/>
              </a:pPr>
              <a:r>
                <a:rPr lang="fr-FR" sz="500" b="1" i="0" u="none" strike="noStrike" cap="none">
                  <a:solidFill>
                    <a:srgbClr val="FFFFFF"/>
                  </a:solidFill>
                  <a:latin typeface="Open Sans"/>
                  <a:ea typeface="Open Sans"/>
                  <a:cs typeface="Open Sans"/>
                  <a:sym typeface="Open Sans"/>
                </a:rPr>
                <a:t>ÉVALUATION</a:t>
              </a:r>
              <a:endParaRPr sz="1400" b="0" i="0" u="none" strike="noStrike" cap="none">
                <a:solidFill>
                  <a:srgbClr val="000000"/>
                </a:solidFill>
                <a:latin typeface="Arial"/>
                <a:ea typeface="Arial"/>
                <a:cs typeface="Arial"/>
                <a:sym typeface="Arial"/>
              </a:endParaRPr>
            </a:p>
          </p:txBody>
        </p:sp>
      </p:grpSp>
      <p:grpSp>
        <p:nvGrpSpPr>
          <p:cNvPr id="814" name="Google Shape;814;g345f6121e9d_0_10"/>
          <p:cNvGrpSpPr/>
          <p:nvPr/>
        </p:nvGrpSpPr>
        <p:grpSpPr>
          <a:xfrm>
            <a:off x="925965" y="2316116"/>
            <a:ext cx="364601" cy="776141"/>
            <a:chOff x="0" y="-38100"/>
            <a:chExt cx="513736" cy="1093612"/>
          </a:xfrm>
        </p:grpSpPr>
        <p:sp>
          <p:nvSpPr>
            <p:cNvPr id="815" name="Google Shape;815;g345f6121e9d_0_10"/>
            <p:cNvSpPr/>
            <p:nvPr/>
          </p:nvSpPr>
          <p:spPr>
            <a:xfrm>
              <a:off x="0" y="0"/>
              <a:ext cx="513736" cy="1055512"/>
            </a:xfrm>
            <a:custGeom>
              <a:avLst/>
              <a:gdLst/>
              <a:ahLst/>
              <a:cxnLst/>
              <a:rect l="l" t="t" r="r" b="b"/>
              <a:pathLst>
                <a:path w="513736" h="1055512" extrusionOk="0">
                  <a:moveTo>
                    <a:pt x="256868" y="1055512"/>
                  </a:moveTo>
                  <a:lnTo>
                    <a:pt x="0" y="649112"/>
                  </a:lnTo>
                  <a:lnTo>
                    <a:pt x="203200" y="649112"/>
                  </a:lnTo>
                  <a:lnTo>
                    <a:pt x="203200" y="0"/>
                  </a:lnTo>
                  <a:lnTo>
                    <a:pt x="310536" y="0"/>
                  </a:lnTo>
                  <a:lnTo>
                    <a:pt x="310536" y="649112"/>
                  </a:lnTo>
                  <a:lnTo>
                    <a:pt x="513736" y="649112"/>
                  </a:lnTo>
                  <a:lnTo>
                    <a:pt x="256868" y="1055512"/>
                  </a:lnTo>
                  <a:close/>
                </a:path>
              </a:pathLst>
            </a:custGeom>
            <a:solidFill>
              <a:srgbClr val="CA4F1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rgbClr val="000000"/>
                </a:solidFill>
                <a:latin typeface="Arial"/>
                <a:ea typeface="Arial"/>
                <a:cs typeface="Arial"/>
                <a:sym typeface="Arial"/>
              </a:endParaRPr>
            </a:p>
          </p:txBody>
        </p:sp>
        <p:sp>
          <p:nvSpPr>
            <p:cNvPr id="816" name="Google Shape;816;g345f6121e9d_0_10"/>
            <p:cNvSpPr txBox="1"/>
            <p:nvPr/>
          </p:nvSpPr>
          <p:spPr>
            <a:xfrm>
              <a:off x="203200" y="-38100"/>
              <a:ext cx="107336" cy="992012"/>
            </a:xfrm>
            <a:prstGeom prst="rect">
              <a:avLst/>
            </a:prstGeom>
            <a:noFill/>
            <a:ln>
              <a:noFill/>
            </a:ln>
          </p:spPr>
          <p:txBody>
            <a:bodyPr spcFirstLastPara="1" wrap="square" lIns="25400" tIns="25400" rIns="25400" bIns="25400" anchor="ctr" anchorCtr="0">
              <a:noAutofit/>
            </a:bodyPr>
            <a:lstStyle/>
            <a:p>
              <a:pPr marL="0" marR="0" lvl="0" indent="0" algn="ctr" rtl="0">
                <a:lnSpc>
                  <a:spcPct val="190000"/>
                </a:lnSpc>
                <a:spcBef>
                  <a:spcPts val="0"/>
                </a:spcBef>
                <a:spcAft>
                  <a:spcPts val="0"/>
                </a:spcAft>
                <a:buClr>
                  <a:srgbClr val="000000"/>
                </a:buClr>
                <a:buSzPts val="700"/>
                <a:buFont typeface="Arial"/>
                <a:buNone/>
              </a:pPr>
              <a:endParaRPr sz="700" b="0" i="0" u="none" strike="noStrike" cap="none">
                <a:solidFill>
                  <a:srgbClr val="000000"/>
                </a:solidFill>
                <a:latin typeface="Arial"/>
                <a:ea typeface="Arial"/>
                <a:cs typeface="Arial"/>
                <a:sym typeface="Arial"/>
              </a:endParaRPr>
            </a:p>
          </p:txBody>
        </p:sp>
      </p:grpSp>
      <p:grpSp>
        <p:nvGrpSpPr>
          <p:cNvPr id="817" name="Google Shape;817;g345f6121e9d_0_10"/>
          <p:cNvGrpSpPr/>
          <p:nvPr/>
        </p:nvGrpSpPr>
        <p:grpSpPr>
          <a:xfrm>
            <a:off x="123676" y="2192155"/>
            <a:ext cx="2014125" cy="735384"/>
            <a:chOff x="0" y="-57150"/>
            <a:chExt cx="1060938" cy="387363"/>
          </a:xfrm>
        </p:grpSpPr>
        <p:sp>
          <p:nvSpPr>
            <p:cNvPr id="818" name="Google Shape;818;g345f6121e9d_0_10"/>
            <p:cNvSpPr/>
            <p:nvPr/>
          </p:nvSpPr>
          <p:spPr>
            <a:xfrm>
              <a:off x="0" y="0"/>
              <a:ext cx="1060938" cy="330213"/>
            </a:xfrm>
            <a:custGeom>
              <a:avLst/>
              <a:gdLst/>
              <a:ahLst/>
              <a:cxnLst/>
              <a:rect l="l" t="t" r="r" b="b"/>
              <a:pathLst>
                <a:path w="1060938" h="330213" extrusionOk="0">
                  <a:moveTo>
                    <a:pt x="0" y="0"/>
                  </a:moveTo>
                  <a:lnTo>
                    <a:pt x="1060938" y="0"/>
                  </a:lnTo>
                  <a:lnTo>
                    <a:pt x="1060938" y="330213"/>
                  </a:lnTo>
                  <a:lnTo>
                    <a:pt x="0" y="330213"/>
                  </a:lnTo>
                  <a:close/>
                </a:path>
              </a:pathLst>
            </a:custGeom>
            <a:solidFill>
              <a:srgbClr val="CA4F1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rgbClr val="000000"/>
                </a:solidFill>
                <a:latin typeface="Arial"/>
                <a:ea typeface="Arial"/>
                <a:cs typeface="Arial"/>
                <a:sym typeface="Arial"/>
              </a:endParaRPr>
            </a:p>
          </p:txBody>
        </p:sp>
        <p:sp>
          <p:nvSpPr>
            <p:cNvPr id="819" name="Google Shape;819;g345f6121e9d_0_10"/>
            <p:cNvSpPr txBox="1"/>
            <p:nvPr/>
          </p:nvSpPr>
          <p:spPr>
            <a:xfrm>
              <a:off x="0" y="-57150"/>
              <a:ext cx="1060938" cy="387363"/>
            </a:xfrm>
            <a:prstGeom prst="rect">
              <a:avLst/>
            </a:prstGeom>
            <a:noFill/>
            <a:ln>
              <a:noFill/>
            </a:ln>
          </p:spPr>
          <p:txBody>
            <a:bodyPr spcFirstLastPara="1" wrap="square" lIns="25400" tIns="25400" rIns="25400" bIns="25400" anchor="ctr" anchorCtr="0">
              <a:noAutofit/>
            </a:bodyPr>
            <a:lstStyle/>
            <a:p>
              <a:pPr marL="0" marR="0" lvl="0" indent="0" algn="ctr" rtl="0">
                <a:lnSpc>
                  <a:spcPct val="140000"/>
                </a:lnSpc>
                <a:spcBef>
                  <a:spcPts val="0"/>
                </a:spcBef>
                <a:spcAft>
                  <a:spcPts val="0"/>
                </a:spcAft>
                <a:buClr>
                  <a:srgbClr val="000000"/>
                </a:buClr>
                <a:buSzPts val="1350"/>
                <a:buFont typeface="Arial"/>
                <a:buNone/>
              </a:pPr>
              <a:r>
                <a:rPr lang="fr-FR" sz="1350" b="1" i="0" u="none" strike="noStrike" cap="none">
                  <a:solidFill>
                    <a:srgbClr val="FFFFFF"/>
                  </a:solidFill>
                  <a:latin typeface="Open Sans"/>
                  <a:ea typeface="Open Sans"/>
                  <a:cs typeface="Open Sans"/>
                  <a:sym typeface="Open Sans"/>
                </a:rPr>
                <a:t>SUIVI</a:t>
              </a:r>
              <a:endParaRPr sz="1400" b="0" i="0" u="none" strike="noStrike" cap="none">
                <a:solidFill>
                  <a:srgbClr val="000000"/>
                </a:solidFill>
                <a:latin typeface="Arial"/>
                <a:ea typeface="Arial"/>
                <a:cs typeface="Arial"/>
                <a:sym typeface="Arial"/>
              </a:endParaRPr>
            </a:p>
          </p:txBody>
        </p:sp>
      </p:grpSp>
      <p:cxnSp>
        <p:nvCxnSpPr>
          <p:cNvPr id="820" name="Google Shape;820;g345f6121e9d_0_10"/>
          <p:cNvCxnSpPr/>
          <p:nvPr/>
        </p:nvCxnSpPr>
        <p:spPr>
          <a:xfrm rot="10800000" flipH="1">
            <a:off x="1372248" y="4060219"/>
            <a:ext cx="927583" cy="64"/>
          </a:xfrm>
          <a:prstGeom prst="straightConnector1">
            <a:avLst/>
          </a:prstGeom>
          <a:noFill/>
          <a:ln w="38100" cap="flat" cmpd="sng">
            <a:solidFill>
              <a:srgbClr val="CA4F1C"/>
            </a:solidFill>
            <a:prstDash val="dot"/>
            <a:round/>
            <a:headEnd type="none" w="sm" len="sm"/>
            <a:tailEnd type="stealth" w="med" len="med"/>
          </a:ln>
        </p:spPr>
      </p:cxnSp>
      <p:grpSp>
        <p:nvGrpSpPr>
          <p:cNvPr id="821" name="Google Shape;821;g345f6121e9d_0_10"/>
          <p:cNvGrpSpPr/>
          <p:nvPr/>
        </p:nvGrpSpPr>
        <p:grpSpPr>
          <a:xfrm>
            <a:off x="123676" y="3738941"/>
            <a:ext cx="2014125" cy="569258"/>
            <a:chOff x="0" y="-28575"/>
            <a:chExt cx="1060938" cy="299856"/>
          </a:xfrm>
        </p:grpSpPr>
        <p:sp>
          <p:nvSpPr>
            <p:cNvPr id="822" name="Google Shape;822;g345f6121e9d_0_10"/>
            <p:cNvSpPr/>
            <p:nvPr/>
          </p:nvSpPr>
          <p:spPr>
            <a:xfrm>
              <a:off x="0" y="0"/>
              <a:ext cx="1060938" cy="271281"/>
            </a:xfrm>
            <a:custGeom>
              <a:avLst/>
              <a:gdLst/>
              <a:ahLst/>
              <a:cxnLst/>
              <a:rect l="l" t="t" r="r" b="b"/>
              <a:pathLst>
                <a:path w="1060938" h="271281" extrusionOk="0">
                  <a:moveTo>
                    <a:pt x="0" y="0"/>
                  </a:moveTo>
                  <a:lnTo>
                    <a:pt x="1060938" y="0"/>
                  </a:lnTo>
                  <a:lnTo>
                    <a:pt x="1060938" y="271281"/>
                  </a:lnTo>
                  <a:lnTo>
                    <a:pt x="0" y="271281"/>
                  </a:lnTo>
                  <a:close/>
                </a:path>
              </a:pathLst>
            </a:custGeom>
            <a:solidFill>
              <a:srgbClr val="CFC7B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rgbClr val="000000"/>
                </a:solidFill>
                <a:latin typeface="Arial"/>
                <a:ea typeface="Arial"/>
                <a:cs typeface="Arial"/>
                <a:sym typeface="Arial"/>
              </a:endParaRPr>
            </a:p>
          </p:txBody>
        </p:sp>
        <p:sp>
          <p:nvSpPr>
            <p:cNvPr id="823" name="Google Shape;823;g345f6121e9d_0_10"/>
            <p:cNvSpPr txBox="1"/>
            <p:nvPr/>
          </p:nvSpPr>
          <p:spPr>
            <a:xfrm>
              <a:off x="0" y="-28575"/>
              <a:ext cx="1060938" cy="299856"/>
            </a:xfrm>
            <a:prstGeom prst="rect">
              <a:avLst/>
            </a:prstGeom>
            <a:noFill/>
            <a:ln>
              <a:noFill/>
            </a:ln>
          </p:spPr>
          <p:txBody>
            <a:bodyPr spcFirstLastPara="1" wrap="square" lIns="25400" tIns="25400" rIns="25400" bIns="25400" anchor="ctr" anchorCtr="0">
              <a:noAutofit/>
            </a:bodyPr>
            <a:lstStyle/>
            <a:p>
              <a:pPr marL="0" marR="0" lvl="0" indent="0" algn="ctr" rtl="0">
                <a:lnSpc>
                  <a:spcPct val="140000"/>
                </a:lnSpc>
                <a:spcBef>
                  <a:spcPts val="0"/>
                </a:spcBef>
                <a:spcAft>
                  <a:spcPts val="0"/>
                </a:spcAft>
                <a:buClr>
                  <a:srgbClr val="000000"/>
                </a:buClr>
                <a:buSzPts val="850"/>
                <a:buFont typeface="Arial"/>
                <a:buNone/>
              </a:pPr>
              <a:r>
                <a:rPr lang="fr-FR" sz="850" b="1" i="0" u="none" strike="noStrike" cap="none">
                  <a:solidFill>
                    <a:srgbClr val="2B2B72"/>
                  </a:solidFill>
                  <a:latin typeface="Open Sans"/>
                  <a:ea typeface="Open Sans"/>
                  <a:cs typeface="Open Sans"/>
                  <a:sym typeface="Open Sans"/>
                </a:rPr>
                <a:t>RAPPORTS FINAUX INTERNES</a:t>
              </a:r>
              <a:endParaRPr sz="1400" b="0" i="0" u="none" strike="noStrike" cap="none">
                <a:solidFill>
                  <a:srgbClr val="000000"/>
                </a:solidFill>
                <a:latin typeface="Arial"/>
                <a:ea typeface="Arial"/>
                <a:cs typeface="Arial"/>
                <a:sym typeface="Arial"/>
              </a:endParaRPr>
            </a:p>
          </p:txBody>
        </p:sp>
      </p:grpSp>
      <p:grpSp>
        <p:nvGrpSpPr>
          <p:cNvPr id="824" name="Google Shape;824;g345f6121e9d_0_10"/>
          <p:cNvGrpSpPr/>
          <p:nvPr/>
        </p:nvGrpSpPr>
        <p:grpSpPr>
          <a:xfrm>
            <a:off x="2334105" y="3739973"/>
            <a:ext cx="685729" cy="605371"/>
            <a:chOff x="0" y="-19050"/>
            <a:chExt cx="812800" cy="717550"/>
          </a:xfrm>
        </p:grpSpPr>
        <p:sp>
          <p:nvSpPr>
            <p:cNvPr id="825" name="Google Shape;825;g345f6121e9d_0_10"/>
            <p:cNvSpPr/>
            <p:nvPr/>
          </p:nvSpPr>
          <p:spPr>
            <a:xfrm>
              <a:off x="0" y="0"/>
              <a:ext cx="812800" cy="698500"/>
            </a:xfrm>
            <a:custGeom>
              <a:avLst/>
              <a:gdLst/>
              <a:ahLst/>
              <a:cxnLst/>
              <a:rect l="l" t="t" r="r" b="b"/>
              <a:pathLst>
                <a:path w="812800" h="698500" extrusionOk="0">
                  <a:moveTo>
                    <a:pt x="812800" y="349250"/>
                  </a:moveTo>
                  <a:lnTo>
                    <a:pt x="609600" y="698500"/>
                  </a:lnTo>
                  <a:lnTo>
                    <a:pt x="203200" y="698500"/>
                  </a:lnTo>
                  <a:lnTo>
                    <a:pt x="0" y="349250"/>
                  </a:lnTo>
                  <a:lnTo>
                    <a:pt x="203200" y="0"/>
                  </a:lnTo>
                  <a:lnTo>
                    <a:pt x="609600" y="0"/>
                  </a:lnTo>
                  <a:lnTo>
                    <a:pt x="812800" y="349250"/>
                  </a:lnTo>
                  <a:close/>
                </a:path>
              </a:pathLst>
            </a:custGeom>
            <a:solidFill>
              <a:srgbClr val="DA551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rgbClr val="000000"/>
                </a:solidFill>
                <a:latin typeface="Arial"/>
                <a:ea typeface="Arial"/>
                <a:cs typeface="Arial"/>
                <a:sym typeface="Arial"/>
              </a:endParaRPr>
            </a:p>
          </p:txBody>
        </p:sp>
        <p:sp>
          <p:nvSpPr>
            <p:cNvPr id="826" name="Google Shape;826;g345f6121e9d_0_10"/>
            <p:cNvSpPr txBox="1"/>
            <p:nvPr/>
          </p:nvSpPr>
          <p:spPr>
            <a:xfrm>
              <a:off x="114300" y="-19050"/>
              <a:ext cx="584200" cy="717550"/>
            </a:xfrm>
            <a:prstGeom prst="rect">
              <a:avLst/>
            </a:prstGeom>
            <a:noFill/>
            <a:ln>
              <a:noFill/>
            </a:ln>
          </p:spPr>
          <p:txBody>
            <a:bodyPr spcFirstLastPara="1" wrap="square" lIns="25400" tIns="25400" rIns="25400" bIns="25400" anchor="ctr" anchorCtr="0">
              <a:noAutofit/>
            </a:bodyPr>
            <a:lstStyle/>
            <a:p>
              <a:pPr marL="0" marR="0" lvl="0" indent="0" algn="ctr" rtl="0">
                <a:lnSpc>
                  <a:spcPct val="140000"/>
                </a:lnSpc>
                <a:spcBef>
                  <a:spcPts val="0"/>
                </a:spcBef>
                <a:spcAft>
                  <a:spcPts val="0"/>
                </a:spcAft>
                <a:buClr>
                  <a:srgbClr val="000000"/>
                </a:buClr>
                <a:buSzPts val="450"/>
                <a:buFont typeface="Arial"/>
                <a:buNone/>
              </a:pPr>
              <a:r>
                <a:rPr lang="fr-FR" sz="450" b="1" i="0" u="none" strike="noStrike" cap="none">
                  <a:solidFill>
                    <a:srgbClr val="FFFFFF"/>
                  </a:solidFill>
                  <a:latin typeface="Open Sans"/>
                  <a:ea typeface="Open Sans"/>
                  <a:cs typeface="Open Sans"/>
                  <a:sym typeface="Open Sans"/>
                </a:rPr>
                <a:t>TRAMES RAPPORTS INTERNES</a:t>
              </a:r>
              <a:endParaRPr sz="1400" b="0" i="0" u="none" strike="noStrike" cap="none">
                <a:solidFill>
                  <a:srgbClr val="000000"/>
                </a:solidFill>
                <a:latin typeface="Arial"/>
                <a:ea typeface="Arial"/>
                <a:cs typeface="Arial"/>
                <a:sym typeface="Arial"/>
              </a:endParaRPr>
            </a:p>
          </p:txBody>
        </p:sp>
      </p:grpSp>
      <p:cxnSp>
        <p:nvCxnSpPr>
          <p:cNvPr id="827" name="Google Shape;827;g345f6121e9d_0_10"/>
          <p:cNvCxnSpPr/>
          <p:nvPr/>
        </p:nvCxnSpPr>
        <p:spPr>
          <a:xfrm rot="10800000" flipH="1">
            <a:off x="7418781" y="3389045"/>
            <a:ext cx="927583" cy="64"/>
          </a:xfrm>
          <a:prstGeom prst="straightConnector1">
            <a:avLst/>
          </a:prstGeom>
          <a:noFill/>
          <a:ln w="38100" cap="flat" cmpd="sng">
            <a:solidFill>
              <a:srgbClr val="CA4F1C"/>
            </a:solidFill>
            <a:prstDash val="dot"/>
            <a:round/>
            <a:headEnd type="none" w="sm" len="sm"/>
            <a:tailEnd type="stealth" w="med" len="med"/>
          </a:ln>
        </p:spPr>
      </p:cxnSp>
      <p:grpSp>
        <p:nvGrpSpPr>
          <p:cNvPr id="828" name="Google Shape;828;g345f6121e9d_0_10"/>
          <p:cNvGrpSpPr/>
          <p:nvPr/>
        </p:nvGrpSpPr>
        <p:grpSpPr>
          <a:xfrm>
            <a:off x="6221757" y="3090162"/>
            <a:ext cx="2014125" cy="509048"/>
            <a:chOff x="0" y="-28575"/>
            <a:chExt cx="1060938" cy="268140"/>
          </a:xfrm>
        </p:grpSpPr>
        <p:sp>
          <p:nvSpPr>
            <p:cNvPr id="829" name="Google Shape;829;g345f6121e9d_0_10"/>
            <p:cNvSpPr/>
            <p:nvPr/>
          </p:nvSpPr>
          <p:spPr>
            <a:xfrm>
              <a:off x="0" y="0"/>
              <a:ext cx="1060938" cy="239565"/>
            </a:xfrm>
            <a:custGeom>
              <a:avLst/>
              <a:gdLst/>
              <a:ahLst/>
              <a:cxnLst/>
              <a:rect l="l" t="t" r="r" b="b"/>
              <a:pathLst>
                <a:path w="1060938" h="239565" extrusionOk="0">
                  <a:moveTo>
                    <a:pt x="0" y="0"/>
                  </a:moveTo>
                  <a:lnTo>
                    <a:pt x="1060938" y="0"/>
                  </a:lnTo>
                  <a:lnTo>
                    <a:pt x="1060938" y="239565"/>
                  </a:lnTo>
                  <a:lnTo>
                    <a:pt x="0" y="239565"/>
                  </a:lnTo>
                  <a:close/>
                </a:path>
              </a:pathLst>
            </a:custGeom>
            <a:solidFill>
              <a:srgbClr val="CFC7B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rgbClr val="000000"/>
                </a:solidFill>
                <a:latin typeface="Arial"/>
                <a:ea typeface="Arial"/>
                <a:cs typeface="Arial"/>
                <a:sym typeface="Arial"/>
              </a:endParaRPr>
            </a:p>
          </p:txBody>
        </p:sp>
        <p:sp>
          <p:nvSpPr>
            <p:cNvPr id="830" name="Google Shape;830;g345f6121e9d_0_10"/>
            <p:cNvSpPr txBox="1"/>
            <p:nvPr/>
          </p:nvSpPr>
          <p:spPr>
            <a:xfrm>
              <a:off x="0" y="-28575"/>
              <a:ext cx="1060938" cy="268140"/>
            </a:xfrm>
            <a:prstGeom prst="rect">
              <a:avLst/>
            </a:prstGeom>
            <a:noFill/>
            <a:ln>
              <a:noFill/>
            </a:ln>
          </p:spPr>
          <p:txBody>
            <a:bodyPr spcFirstLastPara="1" wrap="square" lIns="25400" tIns="25400" rIns="25400" bIns="25400" anchor="ctr" anchorCtr="0">
              <a:noAutofit/>
            </a:bodyPr>
            <a:lstStyle/>
            <a:p>
              <a:pPr marL="0" marR="0" lvl="0" indent="0" algn="ctr" rtl="0">
                <a:lnSpc>
                  <a:spcPct val="140000"/>
                </a:lnSpc>
                <a:spcBef>
                  <a:spcPts val="0"/>
                </a:spcBef>
                <a:spcAft>
                  <a:spcPts val="0"/>
                </a:spcAft>
                <a:buClr>
                  <a:srgbClr val="000000"/>
                </a:buClr>
                <a:buSzPts val="850"/>
                <a:buFont typeface="Arial"/>
                <a:buNone/>
              </a:pPr>
              <a:r>
                <a:rPr lang="fr-FR" sz="850" b="1" i="0" u="none" strike="noStrike" cap="none">
                  <a:solidFill>
                    <a:srgbClr val="2B2B72"/>
                  </a:solidFill>
                  <a:latin typeface="Open Sans"/>
                  <a:ea typeface="Open Sans"/>
                  <a:cs typeface="Open Sans"/>
                  <a:sym typeface="Open Sans"/>
                </a:rPr>
                <a:t>APPRENTISSAGE SUR LE S&amp;E DU PROJET</a:t>
              </a:r>
              <a:endParaRPr sz="1400" b="0" i="0" u="none" strike="noStrike" cap="none">
                <a:solidFill>
                  <a:srgbClr val="000000"/>
                </a:solidFill>
                <a:latin typeface="Arial"/>
                <a:ea typeface="Arial"/>
                <a:cs typeface="Arial"/>
                <a:sym typeface="Arial"/>
              </a:endParaRPr>
            </a:p>
          </p:txBody>
        </p:sp>
      </p:grpSp>
      <p:cxnSp>
        <p:nvCxnSpPr>
          <p:cNvPr id="831" name="Google Shape;831;g345f6121e9d_0_10"/>
          <p:cNvCxnSpPr/>
          <p:nvPr/>
        </p:nvCxnSpPr>
        <p:spPr>
          <a:xfrm rot="10800000" flipH="1">
            <a:off x="4410342" y="5485268"/>
            <a:ext cx="927583" cy="64"/>
          </a:xfrm>
          <a:prstGeom prst="straightConnector1">
            <a:avLst/>
          </a:prstGeom>
          <a:noFill/>
          <a:ln w="38100" cap="flat" cmpd="sng">
            <a:solidFill>
              <a:srgbClr val="CA4F1C"/>
            </a:solidFill>
            <a:prstDash val="dot"/>
            <a:round/>
            <a:headEnd type="none" w="sm" len="sm"/>
            <a:tailEnd type="stealth" w="med" len="med"/>
          </a:ln>
        </p:spPr>
      </p:cxnSp>
      <p:cxnSp>
        <p:nvCxnSpPr>
          <p:cNvPr id="832" name="Google Shape;832;g345f6121e9d_0_10"/>
          <p:cNvCxnSpPr/>
          <p:nvPr/>
        </p:nvCxnSpPr>
        <p:spPr>
          <a:xfrm rot="10800000" flipH="1">
            <a:off x="1372249" y="3383131"/>
            <a:ext cx="927583" cy="64"/>
          </a:xfrm>
          <a:prstGeom prst="straightConnector1">
            <a:avLst/>
          </a:prstGeom>
          <a:noFill/>
          <a:ln w="38100" cap="flat" cmpd="sng">
            <a:solidFill>
              <a:srgbClr val="CA4F1C"/>
            </a:solidFill>
            <a:prstDash val="dot"/>
            <a:round/>
            <a:headEnd type="none" w="sm" len="sm"/>
            <a:tailEnd type="stealth" w="med" len="med"/>
          </a:ln>
        </p:spPr>
      </p:cxnSp>
      <p:grpSp>
        <p:nvGrpSpPr>
          <p:cNvPr id="833" name="Google Shape;833;g345f6121e9d_0_10"/>
          <p:cNvGrpSpPr/>
          <p:nvPr/>
        </p:nvGrpSpPr>
        <p:grpSpPr>
          <a:xfrm>
            <a:off x="123677" y="3047719"/>
            <a:ext cx="2014125" cy="569258"/>
            <a:chOff x="0" y="-28575"/>
            <a:chExt cx="1060938" cy="299856"/>
          </a:xfrm>
        </p:grpSpPr>
        <p:sp>
          <p:nvSpPr>
            <p:cNvPr id="834" name="Google Shape;834;g345f6121e9d_0_10"/>
            <p:cNvSpPr/>
            <p:nvPr/>
          </p:nvSpPr>
          <p:spPr>
            <a:xfrm>
              <a:off x="0" y="0"/>
              <a:ext cx="1060938" cy="271281"/>
            </a:xfrm>
            <a:custGeom>
              <a:avLst/>
              <a:gdLst/>
              <a:ahLst/>
              <a:cxnLst/>
              <a:rect l="l" t="t" r="r" b="b"/>
              <a:pathLst>
                <a:path w="1060938" h="271281" extrusionOk="0">
                  <a:moveTo>
                    <a:pt x="0" y="0"/>
                  </a:moveTo>
                  <a:lnTo>
                    <a:pt x="1060938" y="0"/>
                  </a:lnTo>
                  <a:lnTo>
                    <a:pt x="1060938" y="271281"/>
                  </a:lnTo>
                  <a:lnTo>
                    <a:pt x="0" y="271281"/>
                  </a:lnTo>
                  <a:close/>
                </a:path>
              </a:pathLst>
            </a:custGeom>
            <a:solidFill>
              <a:srgbClr val="CFC7B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rgbClr val="000000"/>
                </a:solidFill>
                <a:latin typeface="Arial"/>
                <a:ea typeface="Arial"/>
                <a:cs typeface="Arial"/>
                <a:sym typeface="Arial"/>
              </a:endParaRPr>
            </a:p>
          </p:txBody>
        </p:sp>
        <p:sp>
          <p:nvSpPr>
            <p:cNvPr id="835" name="Google Shape;835;g345f6121e9d_0_10"/>
            <p:cNvSpPr txBox="1"/>
            <p:nvPr/>
          </p:nvSpPr>
          <p:spPr>
            <a:xfrm>
              <a:off x="0" y="-28575"/>
              <a:ext cx="1060938" cy="299856"/>
            </a:xfrm>
            <a:prstGeom prst="rect">
              <a:avLst/>
            </a:prstGeom>
            <a:noFill/>
            <a:ln>
              <a:noFill/>
            </a:ln>
          </p:spPr>
          <p:txBody>
            <a:bodyPr spcFirstLastPara="1" wrap="square" lIns="25400" tIns="25400" rIns="25400" bIns="25400" anchor="ctr" anchorCtr="0">
              <a:noAutofit/>
            </a:bodyPr>
            <a:lstStyle/>
            <a:p>
              <a:pPr marL="0" marR="0" lvl="0" indent="0" algn="ctr" rtl="0">
                <a:lnSpc>
                  <a:spcPct val="140000"/>
                </a:lnSpc>
                <a:spcBef>
                  <a:spcPts val="0"/>
                </a:spcBef>
                <a:spcAft>
                  <a:spcPts val="0"/>
                </a:spcAft>
                <a:buClr>
                  <a:srgbClr val="000000"/>
                </a:buClr>
                <a:buSzPts val="800"/>
                <a:buFont typeface="Arial"/>
                <a:buNone/>
              </a:pPr>
              <a:r>
                <a:rPr lang="fr-FR" sz="800" b="1" i="0" u="none" strike="noStrike" cap="none">
                  <a:solidFill>
                    <a:srgbClr val="2B2B72"/>
                  </a:solidFill>
                  <a:latin typeface="Open Sans"/>
                  <a:ea typeface="Open Sans"/>
                  <a:cs typeface="Open Sans"/>
                  <a:sym typeface="Open Sans"/>
                </a:rPr>
                <a:t>FINALISATION DU TABLEAU DE BORD (DERNIÈRE MISE À JOUR AVANT ARCHIVAGE)</a:t>
              </a:r>
              <a:endParaRPr sz="1400" b="0" i="0" u="none" strike="noStrike" cap="none">
                <a:solidFill>
                  <a:srgbClr val="000000"/>
                </a:solidFill>
                <a:latin typeface="Arial"/>
                <a:ea typeface="Arial"/>
                <a:cs typeface="Arial"/>
                <a:sym typeface="Arial"/>
              </a:endParaRPr>
            </a:p>
          </p:txBody>
        </p:sp>
      </p:grpSp>
      <p:grpSp>
        <p:nvGrpSpPr>
          <p:cNvPr id="836" name="Google Shape;836;g345f6121e9d_0_10"/>
          <p:cNvGrpSpPr/>
          <p:nvPr/>
        </p:nvGrpSpPr>
        <p:grpSpPr>
          <a:xfrm>
            <a:off x="2334105" y="3064374"/>
            <a:ext cx="685729" cy="613407"/>
            <a:chOff x="0" y="-28575"/>
            <a:chExt cx="812800" cy="727075"/>
          </a:xfrm>
        </p:grpSpPr>
        <p:sp>
          <p:nvSpPr>
            <p:cNvPr id="837" name="Google Shape;837;g345f6121e9d_0_10"/>
            <p:cNvSpPr/>
            <p:nvPr/>
          </p:nvSpPr>
          <p:spPr>
            <a:xfrm>
              <a:off x="0" y="0"/>
              <a:ext cx="812800" cy="698500"/>
            </a:xfrm>
            <a:custGeom>
              <a:avLst/>
              <a:gdLst/>
              <a:ahLst/>
              <a:cxnLst/>
              <a:rect l="l" t="t" r="r" b="b"/>
              <a:pathLst>
                <a:path w="812800" h="698500" extrusionOk="0">
                  <a:moveTo>
                    <a:pt x="812800" y="349250"/>
                  </a:moveTo>
                  <a:lnTo>
                    <a:pt x="609600" y="698500"/>
                  </a:lnTo>
                  <a:lnTo>
                    <a:pt x="203200" y="698500"/>
                  </a:lnTo>
                  <a:lnTo>
                    <a:pt x="0" y="349250"/>
                  </a:lnTo>
                  <a:lnTo>
                    <a:pt x="203200" y="0"/>
                  </a:lnTo>
                  <a:lnTo>
                    <a:pt x="609600" y="0"/>
                  </a:lnTo>
                  <a:lnTo>
                    <a:pt x="812800" y="349250"/>
                  </a:lnTo>
                  <a:close/>
                </a:path>
              </a:pathLst>
            </a:custGeom>
            <a:solidFill>
              <a:srgbClr val="2E2E7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rgbClr val="000000"/>
                </a:solidFill>
                <a:latin typeface="Arial"/>
                <a:ea typeface="Arial"/>
                <a:cs typeface="Arial"/>
                <a:sym typeface="Arial"/>
              </a:endParaRPr>
            </a:p>
          </p:txBody>
        </p:sp>
        <p:sp>
          <p:nvSpPr>
            <p:cNvPr id="838" name="Google Shape;838;g345f6121e9d_0_10"/>
            <p:cNvSpPr txBox="1"/>
            <p:nvPr/>
          </p:nvSpPr>
          <p:spPr>
            <a:xfrm>
              <a:off x="114300" y="-28575"/>
              <a:ext cx="584200" cy="727075"/>
            </a:xfrm>
            <a:prstGeom prst="rect">
              <a:avLst/>
            </a:prstGeom>
            <a:noFill/>
            <a:ln>
              <a:noFill/>
            </a:ln>
          </p:spPr>
          <p:txBody>
            <a:bodyPr spcFirstLastPara="1" wrap="square" lIns="25400" tIns="25400" rIns="25400" bIns="25400" anchor="ctr" anchorCtr="0">
              <a:noAutofit/>
            </a:bodyPr>
            <a:lstStyle/>
            <a:p>
              <a:pPr marL="0" marR="0" lvl="0" indent="0" algn="ctr" rtl="0">
                <a:lnSpc>
                  <a:spcPct val="140000"/>
                </a:lnSpc>
                <a:spcBef>
                  <a:spcPts val="0"/>
                </a:spcBef>
                <a:spcAft>
                  <a:spcPts val="0"/>
                </a:spcAft>
                <a:buClr>
                  <a:srgbClr val="000000"/>
                </a:buClr>
                <a:buSzPts val="500"/>
                <a:buFont typeface="Arial"/>
                <a:buNone/>
              </a:pPr>
              <a:r>
                <a:rPr lang="fr-FR" sz="500" b="1" i="0" u="none" strike="noStrike" cap="none">
                  <a:solidFill>
                    <a:srgbClr val="FFFFFF"/>
                  </a:solidFill>
                  <a:latin typeface="Open Sans"/>
                  <a:ea typeface="Open Sans"/>
                  <a:cs typeface="Open Sans"/>
                  <a:sym typeface="Open Sans"/>
                </a:rPr>
                <a:t>TRAME DU TABLEAU DE BOARD</a:t>
              </a:r>
              <a:endParaRPr sz="1400" b="0" i="0" u="none" strike="noStrike" cap="none">
                <a:solidFill>
                  <a:srgbClr val="000000"/>
                </a:solidFill>
                <a:latin typeface="Arial"/>
                <a:ea typeface="Arial"/>
                <a:cs typeface="Arial"/>
                <a:sym typeface="Arial"/>
              </a:endParaRPr>
            </a:p>
          </p:txBody>
        </p:sp>
      </p:grpSp>
      <p:cxnSp>
        <p:nvCxnSpPr>
          <p:cNvPr id="839" name="Google Shape;839;g345f6121e9d_0_10"/>
          <p:cNvCxnSpPr/>
          <p:nvPr/>
        </p:nvCxnSpPr>
        <p:spPr>
          <a:xfrm rot="10800000" flipH="1">
            <a:off x="1372250" y="4699764"/>
            <a:ext cx="927583" cy="64"/>
          </a:xfrm>
          <a:prstGeom prst="straightConnector1">
            <a:avLst/>
          </a:prstGeom>
          <a:noFill/>
          <a:ln w="38100" cap="flat" cmpd="sng">
            <a:solidFill>
              <a:srgbClr val="CA4F1C"/>
            </a:solidFill>
            <a:prstDash val="dot"/>
            <a:round/>
            <a:headEnd type="none" w="sm" len="sm"/>
            <a:tailEnd type="stealth" w="med" len="med"/>
          </a:ln>
        </p:spPr>
      </p:cxnSp>
      <p:grpSp>
        <p:nvGrpSpPr>
          <p:cNvPr id="840" name="Google Shape;840;g345f6121e9d_0_10"/>
          <p:cNvGrpSpPr/>
          <p:nvPr/>
        </p:nvGrpSpPr>
        <p:grpSpPr>
          <a:xfrm>
            <a:off x="128546" y="4406822"/>
            <a:ext cx="2014125" cy="569258"/>
            <a:chOff x="0" y="-28575"/>
            <a:chExt cx="1060938" cy="299856"/>
          </a:xfrm>
        </p:grpSpPr>
        <p:sp>
          <p:nvSpPr>
            <p:cNvPr id="841" name="Google Shape;841;g345f6121e9d_0_10"/>
            <p:cNvSpPr/>
            <p:nvPr/>
          </p:nvSpPr>
          <p:spPr>
            <a:xfrm>
              <a:off x="0" y="0"/>
              <a:ext cx="1060938" cy="271281"/>
            </a:xfrm>
            <a:custGeom>
              <a:avLst/>
              <a:gdLst/>
              <a:ahLst/>
              <a:cxnLst/>
              <a:rect l="l" t="t" r="r" b="b"/>
              <a:pathLst>
                <a:path w="1060938" h="271281" extrusionOk="0">
                  <a:moveTo>
                    <a:pt x="0" y="0"/>
                  </a:moveTo>
                  <a:lnTo>
                    <a:pt x="1060938" y="0"/>
                  </a:lnTo>
                  <a:lnTo>
                    <a:pt x="1060938" y="271281"/>
                  </a:lnTo>
                  <a:lnTo>
                    <a:pt x="0" y="271281"/>
                  </a:lnTo>
                  <a:close/>
                </a:path>
              </a:pathLst>
            </a:custGeom>
            <a:solidFill>
              <a:srgbClr val="CFC7B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rgbClr val="000000"/>
                </a:solidFill>
                <a:latin typeface="Arial"/>
                <a:ea typeface="Arial"/>
                <a:cs typeface="Arial"/>
                <a:sym typeface="Arial"/>
              </a:endParaRPr>
            </a:p>
          </p:txBody>
        </p:sp>
        <p:sp>
          <p:nvSpPr>
            <p:cNvPr id="842" name="Google Shape;842;g345f6121e9d_0_10"/>
            <p:cNvSpPr txBox="1"/>
            <p:nvPr/>
          </p:nvSpPr>
          <p:spPr>
            <a:xfrm>
              <a:off x="0" y="-28575"/>
              <a:ext cx="1060938" cy="299856"/>
            </a:xfrm>
            <a:prstGeom prst="rect">
              <a:avLst/>
            </a:prstGeom>
            <a:noFill/>
            <a:ln>
              <a:noFill/>
            </a:ln>
          </p:spPr>
          <p:txBody>
            <a:bodyPr spcFirstLastPara="1" wrap="square" lIns="25400" tIns="25400" rIns="25400" bIns="25400" anchor="ctr" anchorCtr="0">
              <a:noAutofit/>
            </a:bodyPr>
            <a:lstStyle/>
            <a:p>
              <a:pPr marL="0" marR="0" lvl="0" indent="0" algn="ctr" rtl="0">
                <a:lnSpc>
                  <a:spcPct val="140000"/>
                </a:lnSpc>
                <a:spcBef>
                  <a:spcPts val="0"/>
                </a:spcBef>
                <a:spcAft>
                  <a:spcPts val="0"/>
                </a:spcAft>
                <a:buClr>
                  <a:srgbClr val="000000"/>
                </a:buClr>
                <a:buSzPts val="850"/>
                <a:buFont typeface="Arial"/>
                <a:buNone/>
              </a:pPr>
              <a:r>
                <a:rPr lang="fr-FR" sz="850" b="1" i="0" u="none" strike="noStrike" cap="none">
                  <a:solidFill>
                    <a:srgbClr val="2B2B72"/>
                  </a:solidFill>
                  <a:latin typeface="Open Sans"/>
                  <a:ea typeface="Open Sans"/>
                  <a:cs typeface="Open Sans"/>
                  <a:sym typeface="Open Sans"/>
                </a:rPr>
                <a:t>RAPPORTS FINAUX EXTERNES</a:t>
              </a:r>
              <a:endParaRPr sz="1400" b="0" i="0" u="none" strike="noStrike" cap="none">
                <a:solidFill>
                  <a:srgbClr val="000000"/>
                </a:solidFill>
                <a:latin typeface="Arial"/>
                <a:ea typeface="Arial"/>
                <a:cs typeface="Arial"/>
                <a:sym typeface="Arial"/>
              </a:endParaRPr>
            </a:p>
          </p:txBody>
        </p:sp>
      </p:grpSp>
      <p:grpSp>
        <p:nvGrpSpPr>
          <p:cNvPr id="843" name="Google Shape;843;g345f6121e9d_0_10"/>
          <p:cNvGrpSpPr/>
          <p:nvPr/>
        </p:nvGrpSpPr>
        <p:grpSpPr>
          <a:xfrm>
            <a:off x="123676" y="5066262"/>
            <a:ext cx="2014125" cy="569258"/>
            <a:chOff x="0" y="-28575"/>
            <a:chExt cx="1060938" cy="299856"/>
          </a:xfrm>
        </p:grpSpPr>
        <p:sp>
          <p:nvSpPr>
            <p:cNvPr id="844" name="Google Shape;844;g345f6121e9d_0_10"/>
            <p:cNvSpPr/>
            <p:nvPr/>
          </p:nvSpPr>
          <p:spPr>
            <a:xfrm>
              <a:off x="0" y="0"/>
              <a:ext cx="1060938" cy="271281"/>
            </a:xfrm>
            <a:custGeom>
              <a:avLst/>
              <a:gdLst/>
              <a:ahLst/>
              <a:cxnLst/>
              <a:rect l="l" t="t" r="r" b="b"/>
              <a:pathLst>
                <a:path w="1060938" h="271281" extrusionOk="0">
                  <a:moveTo>
                    <a:pt x="0" y="0"/>
                  </a:moveTo>
                  <a:lnTo>
                    <a:pt x="1060938" y="0"/>
                  </a:lnTo>
                  <a:lnTo>
                    <a:pt x="1060938" y="271281"/>
                  </a:lnTo>
                  <a:lnTo>
                    <a:pt x="0" y="271281"/>
                  </a:lnTo>
                  <a:close/>
                </a:path>
              </a:pathLst>
            </a:custGeom>
            <a:solidFill>
              <a:srgbClr val="CFC7B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rgbClr val="000000"/>
                </a:solidFill>
                <a:latin typeface="Arial"/>
                <a:ea typeface="Arial"/>
                <a:cs typeface="Arial"/>
                <a:sym typeface="Arial"/>
              </a:endParaRPr>
            </a:p>
          </p:txBody>
        </p:sp>
        <p:sp>
          <p:nvSpPr>
            <p:cNvPr id="845" name="Google Shape;845;g345f6121e9d_0_10"/>
            <p:cNvSpPr txBox="1"/>
            <p:nvPr/>
          </p:nvSpPr>
          <p:spPr>
            <a:xfrm>
              <a:off x="0" y="-28575"/>
              <a:ext cx="1060938" cy="299856"/>
            </a:xfrm>
            <a:prstGeom prst="rect">
              <a:avLst/>
            </a:prstGeom>
            <a:noFill/>
            <a:ln>
              <a:noFill/>
            </a:ln>
          </p:spPr>
          <p:txBody>
            <a:bodyPr spcFirstLastPara="1" wrap="square" lIns="25400" tIns="25400" rIns="25400" bIns="25400" anchor="ctr" anchorCtr="0">
              <a:noAutofit/>
            </a:bodyPr>
            <a:lstStyle/>
            <a:p>
              <a:pPr marL="0" marR="0" lvl="0" indent="0" algn="ctr" rtl="0">
                <a:lnSpc>
                  <a:spcPct val="140000"/>
                </a:lnSpc>
                <a:spcBef>
                  <a:spcPts val="0"/>
                </a:spcBef>
                <a:spcAft>
                  <a:spcPts val="0"/>
                </a:spcAft>
                <a:buClr>
                  <a:srgbClr val="000000"/>
                </a:buClr>
                <a:buSzPts val="850"/>
                <a:buFont typeface="Arial"/>
                <a:buNone/>
              </a:pPr>
              <a:r>
                <a:rPr lang="fr-FR" sz="850" b="1" i="0" u="none" strike="noStrike" cap="none">
                  <a:solidFill>
                    <a:srgbClr val="2B2B72"/>
                  </a:solidFill>
                  <a:latin typeface="Open Sans"/>
                  <a:ea typeface="Open Sans"/>
                  <a:cs typeface="Open Sans"/>
                  <a:sym typeface="Open Sans"/>
                </a:rPr>
                <a:t>DÉPÔT DES FICHIERS DANS LE DRIVE DÉDIÉ / ARCHIVAGE</a:t>
              </a:r>
              <a:endParaRPr sz="1400" b="0" i="0" u="none" strike="noStrike" cap="none">
                <a:solidFill>
                  <a:srgbClr val="000000"/>
                </a:solidFill>
                <a:latin typeface="Arial"/>
                <a:ea typeface="Arial"/>
                <a:cs typeface="Arial"/>
                <a:sym typeface="Arial"/>
              </a:endParaRPr>
            </a:p>
          </p:txBody>
        </p:sp>
      </p:grpSp>
      <p:grpSp>
        <p:nvGrpSpPr>
          <p:cNvPr id="846" name="Google Shape;846;g345f6121e9d_0_10"/>
          <p:cNvGrpSpPr/>
          <p:nvPr/>
        </p:nvGrpSpPr>
        <p:grpSpPr>
          <a:xfrm>
            <a:off x="7077693" y="2337904"/>
            <a:ext cx="364601" cy="776141"/>
            <a:chOff x="0" y="-38100"/>
            <a:chExt cx="513736" cy="1093612"/>
          </a:xfrm>
        </p:grpSpPr>
        <p:sp>
          <p:nvSpPr>
            <p:cNvPr id="847" name="Google Shape;847;g345f6121e9d_0_10"/>
            <p:cNvSpPr/>
            <p:nvPr/>
          </p:nvSpPr>
          <p:spPr>
            <a:xfrm>
              <a:off x="0" y="0"/>
              <a:ext cx="513736" cy="1055512"/>
            </a:xfrm>
            <a:custGeom>
              <a:avLst/>
              <a:gdLst/>
              <a:ahLst/>
              <a:cxnLst/>
              <a:rect l="l" t="t" r="r" b="b"/>
              <a:pathLst>
                <a:path w="513736" h="1055512" extrusionOk="0">
                  <a:moveTo>
                    <a:pt x="256868" y="1055512"/>
                  </a:moveTo>
                  <a:lnTo>
                    <a:pt x="0" y="649112"/>
                  </a:lnTo>
                  <a:lnTo>
                    <a:pt x="203200" y="649112"/>
                  </a:lnTo>
                  <a:lnTo>
                    <a:pt x="203200" y="0"/>
                  </a:lnTo>
                  <a:lnTo>
                    <a:pt x="310536" y="0"/>
                  </a:lnTo>
                  <a:lnTo>
                    <a:pt x="310536" y="649112"/>
                  </a:lnTo>
                  <a:lnTo>
                    <a:pt x="513736" y="649112"/>
                  </a:lnTo>
                  <a:lnTo>
                    <a:pt x="256868" y="1055512"/>
                  </a:lnTo>
                  <a:close/>
                </a:path>
              </a:pathLst>
            </a:custGeom>
            <a:solidFill>
              <a:srgbClr val="CA4F1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rgbClr val="000000"/>
                </a:solidFill>
                <a:latin typeface="Arial"/>
                <a:ea typeface="Arial"/>
                <a:cs typeface="Arial"/>
                <a:sym typeface="Arial"/>
              </a:endParaRPr>
            </a:p>
          </p:txBody>
        </p:sp>
        <p:sp>
          <p:nvSpPr>
            <p:cNvPr id="848" name="Google Shape;848;g345f6121e9d_0_10"/>
            <p:cNvSpPr txBox="1"/>
            <p:nvPr/>
          </p:nvSpPr>
          <p:spPr>
            <a:xfrm>
              <a:off x="203200" y="-38100"/>
              <a:ext cx="107336" cy="992012"/>
            </a:xfrm>
            <a:prstGeom prst="rect">
              <a:avLst/>
            </a:prstGeom>
            <a:noFill/>
            <a:ln>
              <a:noFill/>
            </a:ln>
          </p:spPr>
          <p:txBody>
            <a:bodyPr spcFirstLastPara="1" wrap="square" lIns="25400" tIns="25400" rIns="25400" bIns="25400" anchor="ctr" anchorCtr="0">
              <a:noAutofit/>
            </a:bodyPr>
            <a:lstStyle/>
            <a:p>
              <a:pPr marL="0" marR="0" lvl="0" indent="0" algn="ctr" rtl="0">
                <a:lnSpc>
                  <a:spcPct val="190000"/>
                </a:lnSpc>
                <a:spcBef>
                  <a:spcPts val="0"/>
                </a:spcBef>
                <a:spcAft>
                  <a:spcPts val="0"/>
                </a:spcAft>
                <a:buClr>
                  <a:srgbClr val="000000"/>
                </a:buClr>
                <a:buSzPts val="700"/>
                <a:buFont typeface="Arial"/>
                <a:buNone/>
              </a:pPr>
              <a:endParaRPr sz="700" b="0" i="0" u="none" strike="noStrike" cap="none">
                <a:solidFill>
                  <a:srgbClr val="000000"/>
                </a:solidFill>
                <a:latin typeface="Arial"/>
                <a:ea typeface="Arial"/>
                <a:cs typeface="Arial"/>
                <a:sym typeface="Arial"/>
              </a:endParaRPr>
            </a:p>
          </p:txBody>
        </p:sp>
      </p:grpSp>
      <p:grpSp>
        <p:nvGrpSpPr>
          <p:cNvPr id="849" name="Google Shape;849;g345f6121e9d_0_10"/>
          <p:cNvGrpSpPr/>
          <p:nvPr/>
        </p:nvGrpSpPr>
        <p:grpSpPr>
          <a:xfrm>
            <a:off x="6229968" y="2192155"/>
            <a:ext cx="2014125" cy="735384"/>
            <a:chOff x="0" y="-57150"/>
            <a:chExt cx="1060938" cy="387363"/>
          </a:xfrm>
        </p:grpSpPr>
        <p:sp>
          <p:nvSpPr>
            <p:cNvPr id="850" name="Google Shape;850;g345f6121e9d_0_10"/>
            <p:cNvSpPr/>
            <p:nvPr/>
          </p:nvSpPr>
          <p:spPr>
            <a:xfrm>
              <a:off x="0" y="0"/>
              <a:ext cx="1060938" cy="330213"/>
            </a:xfrm>
            <a:custGeom>
              <a:avLst/>
              <a:gdLst/>
              <a:ahLst/>
              <a:cxnLst/>
              <a:rect l="l" t="t" r="r" b="b"/>
              <a:pathLst>
                <a:path w="1060938" h="330213" extrusionOk="0">
                  <a:moveTo>
                    <a:pt x="0" y="0"/>
                  </a:moveTo>
                  <a:lnTo>
                    <a:pt x="1060938" y="0"/>
                  </a:lnTo>
                  <a:lnTo>
                    <a:pt x="1060938" y="330213"/>
                  </a:lnTo>
                  <a:lnTo>
                    <a:pt x="0" y="330213"/>
                  </a:lnTo>
                  <a:close/>
                </a:path>
              </a:pathLst>
            </a:custGeom>
            <a:solidFill>
              <a:srgbClr val="CA4F1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rgbClr val="000000"/>
                </a:solidFill>
                <a:latin typeface="Arial"/>
                <a:ea typeface="Arial"/>
                <a:cs typeface="Arial"/>
                <a:sym typeface="Arial"/>
              </a:endParaRPr>
            </a:p>
          </p:txBody>
        </p:sp>
        <p:sp>
          <p:nvSpPr>
            <p:cNvPr id="851" name="Google Shape;851;g345f6121e9d_0_10"/>
            <p:cNvSpPr txBox="1"/>
            <p:nvPr/>
          </p:nvSpPr>
          <p:spPr>
            <a:xfrm>
              <a:off x="0" y="-57150"/>
              <a:ext cx="1060938" cy="387363"/>
            </a:xfrm>
            <a:prstGeom prst="rect">
              <a:avLst/>
            </a:prstGeom>
            <a:noFill/>
            <a:ln>
              <a:noFill/>
            </a:ln>
          </p:spPr>
          <p:txBody>
            <a:bodyPr spcFirstLastPara="1" wrap="square" lIns="25400" tIns="25400" rIns="25400" bIns="25400" anchor="ctr" anchorCtr="0">
              <a:noAutofit/>
            </a:bodyPr>
            <a:lstStyle/>
            <a:p>
              <a:pPr marL="0" marR="0" lvl="0" indent="0" algn="ctr" rtl="0">
                <a:lnSpc>
                  <a:spcPct val="140000"/>
                </a:lnSpc>
                <a:spcBef>
                  <a:spcPts val="0"/>
                </a:spcBef>
                <a:spcAft>
                  <a:spcPts val="0"/>
                </a:spcAft>
                <a:buClr>
                  <a:srgbClr val="000000"/>
                </a:buClr>
                <a:buSzPts val="1350"/>
                <a:buFont typeface="Arial"/>
                <a:buNone/>
              </a:pPr>
              <a:r>
                <a:rPr lang="fr-FR" sz="1350" b="1" i="0" u="none" strike="noStrike" cap="none">
                  <a:solidFill>
                    <a:srgbClr val="FFFFFF"/>
                  </a:solidFill>
                  <a:latin typeface="Open Sans"/>
                  <a:ea typeface="Open Sans"/>
                  <a:cs typeface="Open Sans"/>
                  <a:sym typeface="Open Sans"/>
                </a:rPr>
                <a:t>APPRENTISSAGE </a:t>
              </a:r>
              <a:endParaRPr sz="1400" b="0" i="0" u="none" strike="noStrike" cap="none">
                <a:solidFill>
                  <a:srgbClr val="000000"/>
                </a:solidFill>
                <a:latin typeface="Arial"/>
                <a:ea typeface="Arial"/>
                <a:cs typeface="Arial"/>
                <a:sym typeface="Arial"/>
              </a:endParaRPr>
            </a:p>
            <a:p>
              <a:pPr marL="0" marR="0" lvl="0" indent="0" algn="ctr" rtl="0">
                <a:lnSpc>
                  <a:spcPct val="140000"/>
                </a:lnSpc>
                <a:spcBef>
                  <a:spcPts val="0"/>
                </a:spcBef>
                <a:spcAft>
                  <a:spcPts val="0"/>
                </a:spcAft>
                <a:buClr>
                  <a:srgbClr val="000000"/>
                </a:buClr>
                <a:buSzPts val="1350"/>
                <a:buFont typeface="Arial"/>
                <a:buNone/>
              </a:pPr>
              <a:r>
                <a:rPr lang="fr-FR" sz="1350" b="1" i="0" u="none" strike="noStrike" cap="none">
                  <a:solidFill>
                    <a:srgbClr val="FFFFFF"/>
                  </a:solidFill>
                  <a:latin typeface="Open Sans"/>
                  <a:ea typeface="Open Sans"/>
                  <a:cs typeface="Open Sans"/>
                  <a:sym typeface="Open Sans"/>
                </a:rPr>
                <a:t>DU S&amp;E</a:t>
              </a:r>
              <a:endParaRPr sz="1400" b="0" i="0" u="none" strike="noStrike" cap="none">
                <a:solidFill>
                  <a:srgbClr val="000000"/>
                </a:solidFill>
                <a:latin typeface="Arial"/>
                <a:ea typeface="Arial"/>
                <a:cs typeface="Arial"/>
                <a:sym typeface="Arial"/>
              </a:endParaRPr>
            </a:p>
          </p:txBody>
        </p:sp>
      </p:grpSp>
      <p:grpSp>
        <p:nvGrpSpPr>
          <p:cNvPr id="852" name="Google Shape;852;g345f6121e9d_0_10"/>
          <p:cNvGrpSpPr/>
          <p:nvPr/>
        </p:nvGrpSpPr>
        <p:grpSpPr>
          <a:xfrm>
            <a:off x="3185219" y="3506861"/>
            <a:ext cx="2014125" cy="561373"/>
            <a:chOff x="0" y="-28575"/>
            <a:chExt cx="1060938" cy="295703"/>
          </a:xfrm>
        </p:grpSpPr>
        <p:sp>
          <p:nvSpPr>
            <p:cNvPr id="853" name="Google Shape;853;g345f6121e9d_0_10"/>
            <p:cNvSpPr/>
            <p:nvPr/>
          </p:nvSpPr>
          <p:spPr>
            <a:xfrm>
              <a:off x="0" y="0"/>
              <a:ext cx="1060938" cy="267128"/>
            </a:xfrm>
            <a:custGeom>
              <a:avLst/>
              <a:gdLst/>
              <a:ahLst/>
              <a:cxnLst/>
              <a:rect l="l" t="t" r="r" b="b"/>
              <a:pathLst>
                <a:path w="1060938" h="267128" extrusionOk="0">
                  <a:moveTo>
                    <a:pt x="0" y="0"/>
                  </a:moveTo>
                  <a:lnTo>
                    <a:pt x="1060938" y="0"/>
                  </a:lnTo>
                  <a:lnTo>
                    <a:pt x="1060938" y="267128"/>
                  </a:lnTo>
                  <a:lnTo>
                    <a:pt x="0" y="267128"/>
                  </a:lnTo>
                  <a:close/>
                </a:path>
              </a:pathLst>
            </a:custGeom>
            <a:solidFill>
              <a:srgbClr val="70707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rgbClr val="000000"/>
                </a:solidFill>
                <a:latin typeface="Arial"/>
                <a:ea typeface="Arial"/>
                <a:cs typeface="Arial"/>
                <a:sym typeface="Arial"/>
              </a:endParaRPr>
            </a:p>
          </p:txBody>
        </p:sp>
        <p:sp>
          <p:nvSpPr>
            <p:cNvPr id="854" name="Google Shape;854;g345f6121e9d_0_10"/>
            <p:cNvSpPr txBox="1"/>
            <p:nvPr/>
          </p:nvSpPr>
          <p:spPr>
            <a:xfrm>
              <a:off x="0" y="-28575"/>
              <a:ext cx="1060938" cy="295703"/>
            </a:xfrm>
            <a:prstGeom prst="rect">
              <a:avLst/>
            </a:prstGeom>
            <a:noFill/>
            <a:ln>
              <a:noFill/>
            </a:ln>
          </p:spPr>
          <p:txBody>
            <a:bodyPr spcFirstLastPara="1" wrap="square" lIns="25400" tIns="25400" rIns="25400" bIns="25400" anchor="ctr" anchorCtr="0">
              <a:noAutofit/>
            </a:bodyPr>
            <a:lstStyle/>
            <a:p>
              <a:pPr marL="0" marR="0" lvl="0" indent="0" algn="ctr" rtl="0">
                <a:lnSpc>
                  <a:spcPct val="140000"/>
                </a:lnSpc>
                <a:spcBef>
                  <a:spcPts val="0"/>
                </a:spcBef>
                <a:spcAft>
                  <a:spcPts val="0"/>
                </a:spcAft>
                <a:buClr>
                  <a:srgbClr val="000000"/>
                </a:buClr>
                <a:buSzPts val="850"/>
                <a:buFont typeface="Arial"/>
                <a:buNone/>
              </a:pPr>
              <a:r>
                <a:rPr lang="fr-FR" sz="850" b="1" i="0" u="none" strike="noStrike" cap="none">
                  <a:solidFill>
                    <a:srgbClr val="2B2B72"/>
                  </a:solidFill>
                  <a:latin typeface="Open Sans"/>
                  <a:ea typeface="Open Sans"/>
                  <a:cs typeface="Open Sans"/>
                  <a:sym typeface="Open Sans"/>
                </a:rPr>
                <a:t>DÉFINITION DES QUESTIONS ÉVALUATIVES ET FORMULATION DES TDR</a:t>
              </a:r>
              <a:endParaRPr sz="1400" b="0" i="0" u="none" strike="noStrike" cap="none">
                <a:solidFill>
                  <a:srgbClr val="000000"/>
                </a:solidFill>
                <a:latin typeface="Arial"/>
                <a:ea typeface="Arial"/>
                <a:cs typeface="Arial"/>
                <a:sym typeface="Arial"/>
              </a:endParaRPr>
            </a:p>
          </p:txBody>
        </p:sp>
      </p:grpSp>
      <p:grpSp>
        <p:nvGrpSpPr>
          <p:cNvPr id="855" name="Google Shape;855;g345f6121e9d_0_10"/>
          <p:cNvGrpSpPr/>
          <p:nvPr/>
        </p:nvGrpSpPr>
        <p:grpSpPr>
          <a:xfrm>
            <a:off x="3210336" y="4743346"/>
            <a:ext cx="2014125" cy="428838"/>
            <a:chOff x="0" y="-28575"/>
            <a:chExt cx="1060938" cy="225890"/>
          </a:xfrm>
        </p:grpSpPr>
        <p:sp>
          <p:nvSpPr>
            <p:cNvPr id="856" name="Google Shape;856;g345f6121e9d_0_10"/>
            <p:cNvSpPr/>
            <p:nvPr/>
          </p:nvSpPr>
          <p:spPr>
            <a:xfrm>
              <a:off x="0" y="0"/>
              <a:ext cx="1060938" cy="197315"/>
            </a:xfrm>
            <a:custGeom>
              <a:avLst/>
              <a:gdLst/>
              <a:ahLst/>
              <a:cxnLst/>
              <a:rect l="l" t="t" r="r" b="b"/>
              <a:pathLst>
                <a:path w="1060938" h="197315" extrusionOk="0">
                  <a:moveTo>
                    <a:pt x="0" y="0"/>
                  </a:moveTo>
                  <a:lnTo>
                    <a:pt x="1060938" y="0"/>
                  </a:lnTo>
                  <a:lnTo>
                    <a:pt x="1060938" y="197315"/>
                  </a:lnTo>
                  <a:lnTo>
                    <a:pt x="0" y="197315"/>
                  </a:lnTo>
                  <a:close/>
                </a:path>
              </a:pathLst>
            </a:custGeom>
            <a:solidFill>
              <a:srgbClr val="70707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rgbClr val="000000"/>
                </a:solidFill>
                <a:latin typeface="Arial"/>
                <a:ea typeface="Arial"/>
                <a:cs typeface="Arial"/>
                <a:sym typeface="Arial"/>
              </a:endParaRPr>
            </a:p>
          </p:txBody>
        </p:sp>
        <p:sp>
          <p:nvSpPr>
            <p:cNvPr id="857" name="Google Shape;857;g345f6121e9d_0_10"/>
            <p:cNvSpPr txBox="1"/>
            <p:nvPr/>
          </p:nvSpPr>
          <p:spPr>
            <a:xfrm>
              <a:off x="0" y="-28575"/>
              <a:ext cx="1060938" cy="225890"/>
            </a:xfrm>
            <a:prstGeom prst="rect">
              <a:avLst/>
            </a:prstGeom>
            <a:noFill/>
            <a:ln>
              <a:noFill/>
            </a:ln>
          </p:spPr>
          <p:txBody>
            <a:bodyPr spcFirstLastPara="1" wrap="square" lIns="25400" tIns="25400" rIns="25400" bIns="25400" anchor="ctr" anchorCtr="0">
              <a:noAutofit/>
            </a:bodyPr>
            <a:lstStyle/>
            <a:p>
              <a:pPr marL="0" marR="0" lvl="0" indent="0" algn="ctr" rtl="0">
                <a:lnSpc>
                  <a:spcPct val="140000"/>
                </a:lnSpc>
                <a:spcBef>
                  <a:spcPts val="0"/>
                </a:spcBef>
                <a:spcAft>
                  <a:spcPts val="0"/>
                </a:spcAft>
                <a:buClr>
                  <a:srgbClr val="000000"/>
                </a:buClr>
                <a:buSzPts val="850"/>
                <a:buFont typeface="Arial"/>
                <a:buNone/>
              </a:pPr>
              <a:r>
                <a:rPr lang="fr-FR" sz="850" b="1" i="0" u="none" strike="noStrike" cap="none">
                  <a:solidFill>
                    <a:srgbClr val="2B2B72"/>
                  </a:solidFill>
                  <a:latin typeface="Open Sans"/>
                  <a:ea typeface="Open Sans"/>
                  <a:cs typeface="Open Sans"/>
                  <a:sym typeface="Open Sans"/>
                </a:rPr>
                <a:t>CONDUITE DE L’ÉVALUATION . COLLECTE DE DONNÉES</a:t>
              </a:r>
              <a:endParaRPr sz="1400" b="0" i="0" u="none" strike="noStrike" cap="none">
                <a:solidFill>
                  <a:srgbClr val="000000"/>
                </a:solidFill>
                <a:latin typeface="Arial"/>
                <a:ea typeface="Arial"/>
                <a:cs typeface="Arial"/>
                <a:sym typeface="Arial"/>
              </a:endParaRPr>
            </a:p>
          </p:txBody>
        </p:sp>
      </p:grpSp>
      <p:cxnSp>
        <p:nvCxnSpPr>
          <p:cNvPr id="858" name="Google Shape;858;g345f6121e9d_0_10"/>
          <p:cNvCxnSpPr/>
          <p:nvPr/>
        </p:nvCxnSpPr>
        <p:spPr>
          <a:xfrm rot="10800000" flipH="1">
            <a:off x="4410343" y="4483112"/>
            <a:ext cx="927583" cy="64"/>
          </a:xfrm>
          <a:prstGeom prst="straightConnector1">
            <a:avLst/>
          </a:prstGeom>
          <a:noFill/>
          <a:ln w="38100" cap="flat" cmpd="sng">
            <a:solidFill>
              <a:srgbClr val="CA4F1C"/>
            </a:solidFill>
            <a:prstDash val="dot"/>
            <a:round/>
            <a:headEnd type="none" w="sm" len="sm"/>
            <a:tailEnd type="stealth" w="med" len="med"/>
          </a:ln>
        </p:spPr>
      </p:cxnSp>
      <p:grpSp>
        <p:nvGrpSpPr>
          <p:cNvPr id="859" name="Google Shape;859;g345f6121e9d_0_10"/>
          <p:cNvGrpSpPr/>
          <p:nvPr/>
        </p:nvGrpSpPr>
        <p:grpSpPr>
          <a:xfrm>
            <a:off x="3185454" y="4190780"/>
            <a:ext cx="2014125" cy="509048"/>
            <a:chOff x="0" y="-28575"/>
            <a:chExt cx="1060938" cy="268140"/>
          </a:xfrm>
        </p:grpSpPr>
        <p:sp>
          <p:nvSpPr>
            <p:cNvPr id="860" name="Google Shape;860;g345f6121e9d_0_10"/>
            <p:cNvSpPr/>
            <p:nvPr/>
          </p:nvSpPr>
          <p:spPr>
            <a:xfrm>
              <a:off x="0" y="0"/>
              <a:ext cx="1060938" cy="239565"/>
            </a:xfrm>
            <a:custGeom>
              <a:avLst/>
              <a:gdLst/>
              <a:ahLst/>
              <a:cxnLst/>
              <a:rect l="l" t="t" r="r" b="b"/>
              <a:pathLst>
                <a:path w="1060938" h="239565" extrusionOk="0">
                  <a:moveTo>
                    <a:pt x="0" y="0"/>
                  </a:moveTo>
                  <a:lnTo>
                    <a:pt x="1060938" y="0"/>
                  </a:lnTo>
                  <a:lnTo>
                    <a:pt x="1060938" y="239565"/>
                  </a:lnTo>
                  <a:lnTo>
                    <a:pt x="0" y="239565"/>
                  </a:lnTo>
                  <a:close/>
                </a:path>
              </a:pathLst>
            </a:custGeom>
            <a:solidFill>
              <a:srgbClr val="70707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rgbClr val="000000"/>
                </a:solidFill>
                <a:latin typeface="Arial"/>
                <a:ea typeface="Arial"/>
                <a:cs typeface="Arial"/>
                <a:sym typeface="Arial"/>
              </a:endParaRPr>
            </a:p>
          </p:txBody>
        </p:sp>
        <p:sp>
          <p:nvSpPr>
            <p:cNvPr id="861" name="Google Shape;861;g345f6121e9d_0_10"/>
            <p:cNvSpPr txBox="1"/>
            <p:nvPr/>
          </p:nvSpPr>
          <p:spPr>
            <a:xfrm>
              <a:off x="0" y="-28575"/>
              <a:ext cx="1060938" cy="268140"/>
            </a:xfrm>
            <a:prstGeom prst="rect">
              <a:avLst/>
            </a:prstGeom>
            <a:noFill/>
            <a:ln>
              <a:noFill/>
            </a:ln>
          </p:spPr>
          <p:txBody>
            <a:bodyPr spcFirstLastPara="1" wrap="square" lIns="25400" tIns="25400" rIns="25400" bIns="25400" anchor="ctr" anchorCtr="0">
              <a:noAutofit/>
            </a:bodyPr>
            <a:lstStyle/>
            <a:p>
              <a:pPr marL="0" marR="0" lvl="0" indent="0" algn="ctr" rtl="0">
                <a:lnSpc>
                  <a:spcPct val="140000"/>
                </a:lnSpc>
                <a:spcBef>
                  <a:spcPts val="0"/>
                </a:spcBef>
                <a:spcAft>
                  <a:spcPts val="0"/>
                </a:spcAft>
                <a:buClr>
                  <a:srgbClr val="000000"/>
                </a:buClr>
                <a:buSzPts val="850"/>
                <a:buFont typeface="Arial"/>
                <a:buNone/>
              </a:pPr>
              <a:r>
                <a:rPr lang="fr-FR" sz="850" b="1" i="0" u="none" strike="noStrike" cap="none">
                  <a:solidFill>
                    <a:srgbClr val="2B2B72"/>
                  </a:solidFill>
                  <a:latin typeface="Open Sans"/>
                  <a:ea typeface="Open Sans"/>
                  <a:cs typeface="Open Sans"/>
                  <a:sym typeface="Open Sans"/>
                </a:rPr>
                <a:t>AO CONSULTANTS POUR ÉVALUATION EXTERNES</a:t>
              </a:r>
              <a:endParaRPr sz="1400" b="0" i="0" u="none" strike="noStrike" cap="none">
                <a:solidFill>
                  <a:srgbClr val="000000"/>
                </a:solidFill>
                <a:latin typeface="Arial"/>
                <a:ea typeface="Arial"/>
                <a:cs typeface="Arial"/>
                <a:sym typeface="Arial"/>
              </a:endParaRPr>
            </a:p>
          </p:txBody>
        </p:sp>
      </p:grpSp>
      <p:grpSp>
        <p:nvGrpSpPr>
          <p:cNvPr id="862" name="Google Shape;862;g345f6121e9d_0_10"/>
          <p:cNvGrpSpPr/>
          <p:nvPr/>
        </p:nvGrpSpPr>
        <p:grpSpPr>
          <a:xfrm>
            <a:off x="3210336" y="5197934"/>
            <a:ext cx="2014125" cy="509048"/>
            <a:chOff x="0" y="-28575"/>
            <a:chExt cx="1060938" cy="268140"/>
          </a:xfrm>
        </p:grpSpPr>
        <p:sp>
          <p:nvSpPr>
            <p:cNvPr id="863" name="Google Shape;863;g345f6121e9d_0_10"/>
            <p:cNvSpPr/>
            <p:nvPr/>
          </p:nvSpPr>
          <p:spPr>
            <a:xfrm>
              <a:off x="0" y="0"/>
              <a:ext cx="1060938" cy="239565"/>
            </a:xfrm>
            <a:custGeom>
              <a:avLst/>
              <a:gdLst/>
              <a:ahLst/>
              <a:cxnLst/>
              <a:rect l="l" t="t" r="r" b="b"/>
              <a:pathLst>
                <a:path w="1060938" h="239565" extrusionOk="0">
                  <a:moveTo>
                    <a:pt x="0" y="0"/>
                  </a:moveTo>
                  <a:lnTo>
                    <a:pt x="1060938" y="0"/>
                  </a:lnTo>
                  <a:lnTo>
                    <a:pt x="1060938" y="239565"/>
                  </a:lnTo>
                  <a:lnTo>
                    <a:pt x="0" y="239565"/>
                  </a:lnTo>
                  <a:close/>
                </a:path>
              </a:pathLst>
            </a:custGeom>
            <a:solidFill>
              <a:srgbClr val="70707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rgbClr val="000000"/>
                </a:solidFill>
                <a:latin typeface="Arial"/>
                <a:ea typeface="Arial"/>
                <a:cs typeface="Arial"/>
                <a:sym typeface="Arial"/>
              </a:endParaRPr>
            </a:p>
          </p:txBody>
        </p:sp>
        <p:sp>
          <p:nvSpPr>
            <p:cNvPr id="864" name="Google Shape;864;g345f6121e9d_0_10"/>
            <p:cNvSpPr txBox="1"/>
            <p:nvPr/>
          </p:nvSpPr>
          <p:spPr>
            <a:xfrm>
              <a:off x="0" y="-28575"/>
              <a:ext cx="1060938" cy="268140"/>
            </a:xfrm>
            <a:prstGeom prst="rect">
              <a:avLst/>
            </a:prstGeom>
            <a:noFill/>
            <a:ln>
              <a:noFill/>
            </a:ln>
          </p:spPr>
          <p:txBody>
            <a:bodyPr spcFirstLastPara="1" wrap="square" lIns="25400" tIns="25400" rIns="25400" bIns="25400" anchor="ctr" anchorCtr="0">
              <a:noAutofit/>
            </a:bodyPr>
            <a:lstStyle/>
            <a:p>
              <a:pPr marL="0" marR="0" lvl="0" indent="0" algn="ctr" rtl="0">
                <a:lnSpc>
                  <a:spcPct val="140000"/>
                </a:lnSpc>
                <a:spcBef>
                  <a:spcPts val="0"/>
                </a:spcBef>
                <a:spcAft>
                  <a:spcPts val="0"/>
                </a:spcAft>
                <a:buClr>
                  <a:srgbClr val="000000"/>
                </a:buClr>
                <a:buSzPts val="850"/>
                <a:buFont typeface="Arial"/>
                <a:buNone/>
              </a:pPr>
              <a:r>
                <a:rPr lang="fr-FR" sz="850" b="1" i="0" u="none" strike="noStrike" cap="none">
                  <a:solidFill>
                    <a:srgbClr val="2B2B72"/>
                  </a:solidFill>
                  <a:latin typeface="Open Sans"/>
                  <a:ea typeface="Open Sans"/>
                  <a:cs typeface="Open Sans"/>
                  <a:sym typeface="Open Sans"/>
                </a:rPr>
                <a:t>RAPPORT D’ÉVALUATION FINALE</a:t>
              </a:r>
              <a:endParaRPr sz="1400" b="0" i="0" u="none" strike="noStrike" cap="none">
                <a:solidFill>
                  <a:srgbClr val="000000"/>
                </a:solidFill>
                <a:latin typeface="Arial"/>
                <a:ea typeface="Arial"/>
                <a:cs typeface="Arial"/>
                <a:sym typeface="Arial"/>
              </a:endParaRPr>
            </a:p>
          </p:txBody>
        </p:sp>
      </p:grpSp>
      <p:grpSp>
        <p:nvGrpSpPr>
          <p:cNvPr id="865" name="Google Shape;865;g345f6121e9d_0_10"/>
          <p:cNvGrpSpPr/>
          <p:nvPr/>
        </p:nvGrpSpPr>
        <p:grpSpPr>
          <a:xfrm>
            <a:off x="8367253" y="3076185"/>
            <a:ext cx="685729" cy="605371"/>
            <a:chOff x="0" y="-19050"/>
            <a:chExt cx="812800" cy="717550"/>
          </a:xfrm>
        </p:grpSpPr>
        <p:sp>
          <p:nvSpPr>
            <p:cNvPr id="866" name="Google Shape;866;g345f6121e9d_0_10"/>
            <p:cNvSpPr/>
            <p:nvPr/>
          </p:nvSpPr>
          <p:spPr>
            <a:xfrm>
              <a:off x="0" y="0"/>
              <a:ext cx="812800" cy="698500"/>
            </a:xfrm>
            <a:custGeom>
              <a:avLst/>
              <a:gdLst/>
              <a:ahLst/>
              <a:cxnLst/>
              <a:rect l="l" t="t" r="r" b="b"/>
              <a:pathLst>
                <a:path w="812800" h="698500" extrusionOk="0">
                  <a:moveTo>
                    <a:pt x="812800" y="349250"/>
                  </a:moveTo>
                  <a:lnTo>
                    <a:pt x="609600" y="698500"/>
                  </a:lnTo>
                  <a:lnTo>
                    <a:pt x="203200" y="698500"/>
                  </a:lnTo>
                  <a:lnTo>
                    <a:pt x="0" y="349250"/>
                  </a:lnTo>
                  <a:lnTo>
                    <a:pt x="203200" y="0"/>
                  </a:lnTo>
                  <a:lnTo>
                    <a:pt x="609600" y="0"/>
                  </a:lnTo>
                  <a:lnTo>
                    <a:pt x="812800" y="349250"/>
                  </a:lnTo>
                  <a:close/>
                </a:path>
              </a:pathLst>
            </a:custGeom>
            <a:solidFill>
              <a:srgbClr val="2E2E7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rgbClr val="000000"/>
                </a:solidFill>
                <a:latin typeface="Arial"/>
                <a:ea typeface="Arial"/>
                <a:cs typeface="Arial"/>
                <a:sym typeface="Arial"/>
              </a:endParaRPr>
            </a:p>
          </p:txBody>
        </p:sp>
        <p:sp>
          <p:nvSpPr>
            <p:cNvPr id="867" name="Google Shape;867;g345f6121e9d_0_10"/>
            <p:cNvSpPr txBox="1"/>
            <p:nvPr/>
          </p:nvSpPr>
          <p:spPr>
            <a:xfrm>
              <a:off x="114300" y="-19050"/>
              <a:ext cx="584200" cy="717550"/>
            </a:xfrm>
            <a:prstGeom prst="rect">
              <a:avLst/>
            </a:prstGeom>
            <a:noFill/>
            <a:ln>
              <a:noFill/>
            </a:ln>
          </p:spPr>
          <p:txBody>
            <a:bodyPr spcFirstLastPara="1" wrap="square" lIns="25400" tIns="25400" rIns="25400" bIns="25400" anchor="ctr" anchorCtr="0">
              <a:noAutofit/>
            </a:bodyPr>
            <a:lstStyle/>
            <a:p>
              <a:pPr marL="0" marR="0" lvl="0" indent="0" algn="ctr" rtl="0">
                <a:lnSpc>
                  <a:spcPct val="140000"/>
                </a:lnSpc>
                <a:spcBef>
                  <a:spcPts val="0"/>
                </a:spcBef>
                <a:spcAft>
                  <a:spcPts val="0"/>
                </a:spcAft>
                <a:buClr>
                  <a:srgbClr val="000000"/>
                </a:buClr>
                <a:buSzPts val="400"/>
                <a:buFont typeface="Arial"/>
                <a:buNone/>
              </a:pPr>
              <a:r>
                <a:rPr lang="fr-FR" sz="400" b="1" i="0" u="none" strike="noStrike" cap="none">
                  <a:solidFill>
                    <a:srgbClr val="FFFFFF"/>
                  </a:solidFill>
                  <a:latin typeface="Open Sans"/>
                  <a:ea typeface="Open Sans"/>
                  <a:cs typeface="Open Sans"/>
                  <a:sym typeface="Open Sans"/>
                </a:rPr>
                <a:t>QUESTIONNAIRE S&amp;E</a:t>
              </a:r>
              <a:endParaRPr sz="1400" b="0" i="0" u="none" strike="noStrike" cap="none">
                <a:solidFill>
                  <a:srgbClr val="000000"/>
                </a:solidFill>
                <a:latin typeface="Arial"/>
                <a:ea typeface="Arial"/>
                <a:cs typeface="Arial"/>
                <a:sym typeface="Arial"/>
              </a:endParaRPr>
            </a:p>
          </p:txBody>
        </p:sp>
      </p:grpSp>
      <p:grpSp>
        <p:nvGrpSpPr>
          <p:cNvPr id="868" name="Google Shape;868;g345f6121e9d_0_10"/>
          <p:cNvGrpSpPr/>
          <p:nvPr/>
        </p:nvGrpSpPr>
        <p:grpSpPr>
          <a:xfrm>
            <a:off x="2334107" y="4379518"/>
            <a:ext cx="685729" cy="605371"/>
            <a:chOff x="0" y="-19050"/>
            <a:chExt cx="812800" cy="717550"/>
          </a:xfrm>
        </p:grpSpPr>
        <p:sp>
          <p:nvSpPr>
            <p:cNvPr id="869" name="Google Shape;869;g345f6121e9d_0_10"/>
            <p:cNvSpPr/>
            <p:nvPr/>
          </p:nvSpPr>
          <p:spPr>
            <a:xfrm>
              <a:off x="0" y="0"/>
              <a:ext cx="812800" cy="698500"/>
            </a:xfrm>
            <a:custGeom>
              <a:avLst/>
              <a:gdLst/>
              <a:ahLst/>
              <a:cxnLst/>
              <a:rect l="l" t="t" r="r" b="b"/>
              <a:pathLst>
                <a:path w="812800" h="698500" extrusionOk="0">
                  <a:moveTo>
                    <a:pt x="812800" y="349250"/>
                  </a:moveTo>
                  <a:lnTo>
                    <a:pt x="609600" y="698500"/>
                  </a:lnTo>
                  <a:lnTo>
                    <a:pt x="203200" y="698500"/>
                  </a:lnTo>
                  <a:lnTo>
                    <a:pt x="0" y="349250"/>
                  </a:lnTo>
                  <a:lnTo>
                    <a:pt x="203200" y="0"/>
                  </a:lnTo>
                  <a:lnTo>
                    <a:pt x="609600" y="0"/>
                  </a:lnTo>
                  <a:lnTo>
                    <a:pt x="812800" y="349250"/>
                  </a:lnTo>
                  <a:close/>
                </a:path>
              </a:pathLst>
            </a:custGeom>
            <a:solidFill>
              <a:srgbClr val="DA551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rgbClr val="000000"/>
                </a:solidFill>
                <a:latin typeface="Arial"/>
                <a:ea typeface="Arial"/>
                <a:cs typeface="Arial"/>
                <a:sym typeface="Arial"/>
              </a:endParaRPr>
            </a:p>
          </p:txBody>
        </p:sp>
        <p:sp>
          <p:nvSpPr>
            <p:cNvPr id="870" name="Google Shape;870;g345f6121e9d_0_10"/>
            <p:cNvSpPr txBox="1"/>
            <p:nvPr/>
          </p:nvSpPr>
          <p:spPr>
            <a:xfrm>
              <a:off x="114300" y="-19050"/>
              <a:ext cx="584200" cy="717550"/>
            </a:xfrm>
            <a:prstGeom prst="rect">
              <a:avLst/>
            </a:prstGeom>
            <a:noFill/>
            <a:ln>
              <a:noFill/>
            </a:ln>
          </p:spPr>
          <p:txBody>
            <a:bodyPr spcFirstLastPara="1" wrap="square" lIns="25400" tIns="25400" rIns="25400" bIns="25400" anchor="ctr" anchorCtr="0">
              <a:noAutofit/>
            </a:bodyPr>
            <a:lstStyle/>
            <a:p>
              <a:pPr marL="0" marR="0" lvl="0" indent="0" algn="ctr" rtl="0">
                <a:lnSpc>
                  <a:spcPct val="140000"/>
                </a:lnSpc>
                <a:spcBef>
                  <a:spcPts val="0"/>
                </a:spcBef>
                <a:spcAft>
                  <a:spcPts val="0"/>
                </a:spcAft>
                <a:buClr>
                  <a:srgbClr val="000000"/>
                </a:buClr>
                <a:buSzPts val="450"/>
                <a:buFont typeface="Arial"/>
                <a:buNone/>
              </a:pPr>
              <a:r>
                <a:rPr lang="fr-FR" sz="450" b="1" i="0" u="none" strike="noStrike" cap="none">
                  <a:solidFill>
                    <a:srgbClr val="FFFFFF"/>
                  </a:solidFill>
                  <a:latin typeface="Open Sans"/>
                  <a:ea typeface="Open Sans"/>
                  <a:cs typeface="Open Sans"/>
                  <a:sym typeface="Open Sans"/>
                </a:rPr>
                <a:t>TRAMES RAPPORTS EXTERNES</a:t>
              </a:r>
              <a:endParaRPr sz="1400" b="0" i="0" u="none" strike="noStrike" cap="none">
                <a:solidFill>
                  <a:srgbClr val="000000"/>
                </a:solidFill>
                <a:latin typeface="Arial"/>
                <a:ea typeface="Arial"/>
                <a:cs typeface="Arial"/>
                <a:sym typeface="Arial"/>
              </a:endParaRPr>
            </a:p>
          </p:txBody>
        </p:sp>
      </p:grpSp>
      <p:grpSp>
        <p:nvGrpSpPr>
          <p:cNvPr id="871" name="Google Shape;871;g345f6121e9d_0_10"/>
          <p:cNvGrpSpPr/>
          <p:nvPr/>
        </p:nvGrpSpPr>
        <p:grpSpPr>
          <a:xfrm>
            <a:off x="3210336" y="5734810"/>
            <a:ext cx="2014125" cy="509048"/>
            <a:chOff x="0" y="-28575"/>
            <a:chExt cx="1060938" cy="268140"/>
          </a:xfrm>
        </p:grpSpPr>
        <p:sp>
          <p:nvSpPr>
            <p:cNvPr id="872" name="Google Shape;872;g345f6121e9d_0_10"/>
            <p:cNvSpPr/>
            <p:nvPr/>
          </p:nvSpPr>
          <p:spPr>
            <a:xfrm>
              <a:off x="0" y="0"/>
              <a:ext cx="1060938" cy="239565"/>
            </a:xfrm>
            <a:custGeom>
              <a:avLst/>
              <a:gdLst/>
              <a:ahLst/>
              <a:cxnLst/>
              <a:rect l="l" t="t" r="r" b="b"/>
              <a:pathLst>
                <a:path w="1060938" h="239565" extrusionOk="0">
                  <a:moveTo>
                    <a:pt x="0" y="0"/>
                  </a:moveTo>
                  <a:lnTo>
                    <a:pt x="1060938" y="0"/>
                  </a:lnTo>
                  <a:lnTo>
                    <a:pt x="1060938" y="239565"/>
                  </a:lnTo>
                  <a:lnTo>
                    <a:pt x="0" y="239565"/>
                  </a:lnTo>
                  <a:close/>
                </a:path>
              </a:pathLst>
            </a:custGeom>
            <a:solidFill>
              <a:srgbClr val="70707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rgbClr val="000000"/>
                </a:solidFill>
                <a:latin typeface="Arial"/>
                <a:ea typeface="Arial"/>
                <a:cs typeface="Arial"/>
                <a:sym typeface="Arial"/>
              </a:endParaRPr>
            </a:p>
          </p:txBody>
        </p:sp>
        <p:sp>
          <p:nvSpPr>
            <p:cNvPr id="873" name="Google Shape;873;g345f6121e9d_0_10"/>
            <p:cNvSpPr txBox="1"/>
            <p:nvPr/>
          </p:nvSpPr>
          <p:spPr>
            <a:xfrm>
              <a:off x="0" y="-28575"/>
              <a:ext cx="1060938" cy="268140"/>
            </a:xfrm>
            <a:prstGeom prst="rect">
              <a:avLst/>
            </a:prstGeom>
            <a:noFill/>
            <a:ln>
              <a:noFill/>
            </a:ln>
          </p:spPr>
          <p:txBody>
            <a:bodyPr spcFirstLastPara="1" wrap="square" lIns="25400" tIns="25400" rIns="25400" bIns="25400" anchor="ctr" anchorCtr="0">
              <a:noAutofit/>
            </a:bodyPr>
            <a:lstStyle/>
            <a:p>
              <a:pPr marL="0" marR="0" lvl="0" indent="0" algn="ctr" rtl="0">
                <a:lnSpc>
                  <a:spcPct val="140000"/>
                </a:lnSpc>
                <a:spcBef>
                  <a:spcPts val="0"/>
                </a:spcBef>
                <a:spcAft>
                  <a:spcPts val="0"/>
                </a:spcAft>
                <a:buClr>
                  <a:srgbClr val="000000"/>
                </a:buClr>
                <a:buSzPts val="850"/>
                <a:buFont typeface="Arial"/>
                <a:buNone/>
              </a:pPr>
              <a:r>
                <a:rPr lang="fr-FR" sz="850" b="1" i="0" u="none" strike="noStrike" cap="none">
                  <a:solidFill>
                    <a:srgbClr val="2B2B72"/>
                  </a:solidFill>
                  <a:latin typeface="Open Sans"/>
                  <a:ea typeface="Open Sans"/>
                  <a:cs typeface="Open Sans"/>
                  <a:sym typeface="Open Sans"/>
                </a:rPr>
                <a:t>RESTITUTION À L’ENSEMBLE DES PARTIES PRENANTES</a:t>
              </a:r>
              <a:endParaRPr sz="1400" b="0" i="0" u="none" strike="noStrike" cap="none">
                <a:solidFill>
                  <a:srgbClr val="000000"/>
                </a:solidFill>
                <a:latin typeface="Arial"/>
                <a:ea typeface="Arial"/>
                <a:cs typeface="Arial"/>
                <a:sym typeface="Arial"/>
              </a:endParaRPr>
            </a:p>
          </p:txBody>
        </p:sp>
      </p:grpSp>
      <p:grpSp>
        <p:nvGrpSpPr>
          <p:cNvPr id="874" name="Google Shape;874;g345f6121e9d_0_10"/>
          <p:cNvGrpSpPr/>
          <p:nvPr/>
        </p:nvGrpSpPr>
        <p:grpSpPr>
          <a:xfrm>
            <a:off x="5361504" y="5174579"/>
            <a:ext cx="685729" cy="605371"/>
            <a:chOff x="0" y="-19050"/>
            <a:chExt cx="812800" cy="717550"/>
          </a:xfrm>
        </p:grpSpPr>
        <p:sp>
          <p:nvSpPr>
            <p:cNvPr id="875" name="Google Shape;875;g345f6121e9d_0_10"/>
            <p:cNvSpPr/>
            <p:nvPr/>
          </p:nvSpPr>
          <p:spPr>
            <a:xfrm>
              <a:off x="0" y="0"/>
              <a:ext cx="812800" cy="698500"/>
            </a:xfrm>
            <a:custGeom>
              <a:avLst/>
              <a:gdLst/>
              <a:ahLst/>
              <a:cxnLst/>
              <a:rect l="l" t="t" r="r" b="b"/>
              <a:pathLst>
                <a:path w="812800" h="698500" extrusionOk="0">
                  <a:moveTo>
                    <a:pt x="812800" y="349250"/>
                  </a:moveTo>
                  <a:lnTo>
                    <a:pt x="609600" y="698500"/>
                  </a:lnTo>
                  <a:lnTo>
                    <a:pt x="203200" y="698500"/>
                  </a:lnTo>
                  <a:lnTo>
                    <a:pt x="0" y="349250"/>
                  </a:lnTo>
                  <a:lnTo>
                    <a:pt x="203200" y="0"/>
                  </a:lnTo>
                  <a:lnTo>
                    <a:pt x="609600" y="0"/>
                  </a:lnTo>
                  <a:lnTo>
                    <a:pt x="812800" y="349250"/>
                  </a:lnTo>
                  <a:close/>
                </a:path>
              </a:pathLst>
            </a:custGeom>
            <a:solidFill>
              <a:srgbClr val="DA551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rgbClr val="000000"/>
                </a:solidFill>
                <a:latin typeface="Arial"/>
                <a:ea typeface="Arial"/>
                <a:cs typeface="Arial"/>
                <a:sym typeface="Arial"/>
              </a:endParaRPr>
            </a:p>
          </p:txBody>
        </p:sp>
        <p:sp>
          <p:nvSpPr>
            <p:cNvPr id="876" name="Google Shape;876;g345f6121e9d_0_10"/>
            <p:cNvSpPr txBox="1"/>
            <p:nvPr/>
          </p:nvSpPr>
          <p:spPr>
            <a:xfrm>
              <a:off x="114300" y="-19050"/>
              <a:ext cx="584200" cy="717550"/>
            </a:xfrm>
            <a:prstGeom prst="rect">
              <a:avLst/>
            </a:prstGeom>
            <a:noFill/>
            <a:ln>
              <a:noFill/>
            </a:ln>
          </p:spPr>
          <p:txBody>
            <a:bodyPr spcFirstLastPara="1" wrap="square" lIns="25400" tIns="25400" rIns="25400" bIns="25400" anchor="ctr" anchorCtr="0">
              <a:noAutofit/>
            </a:bodyPr>
            <a:lstStyle/>
            <a:p>
              <a:pPr marL="0" marR="0" lvl="0" indent="0" algn="ctr" rtl="0">
                <a:lnSpc>
                  <a:spcPct val="140000"/>
                </a:lnSpc>
                <a:spcBef>
                  <a:spcPts val="0"/>
                </a:spcBef>
                <a:spcAft>
                  <a:spcPts val="0"/>
                </a:spcAft>
                <a:buClr>
                  <a:srgbClr val="000000"/>
                </a:buClr>
                <a:buSzPts val="450"/>
                <a:buFont typeface="Arial"/>
                <a:buNone/>
              </a:pPr>
              <a:r>
                <a:rPr lang="fr-FR" sz="450" b="1" i="0" u="none" strike="noStrike" cap="none">
                  <a:solidFill>
                    <a:srgbClr val="FFFFFF"/>
                  </a:solidFill>
                  <a:latin typeface="Open Sans"/>
                  <a:ea typeface="Open Sans"/>
                  <a:cs typeface="Open Sans"/>
                  <a:sym typeface="Open Sans"/>
                </a:rPr>
                <a:t>TRAMES RAPPORTS EXTERNES</a:t>
              </a:r>
              <a:endParaRPr sz="1400" b="0" i="0" u="none" strike="noStrike" cap="none">
                <a:solidFill>
                  <a:srgbClr val="000000"/>
                </a:solidFill>
                <a:latin typeface="Arial"/>
                <a:ea typeface="Arial"/>
                <a:cs typeface="Arial"/>
                <a:sym typeface="Arial"/>
              </a:endParaRPr>
            </a:p>
          </p:txBody>
        </p:sp>
      </p:grpSp>
      <p:sp>
        <p:nvSpPr>
          <p:cNvPr id="877" name="Google Shape;877;g345f6121e9d_0_10"/>
          <p:cNvSpPr txBox="1"/>
          <p:nvPr/>
        </p:nvSpPr>
        <p:spPr>
          <a:xfrm>
            <a:off x="0" y="315100"/>
            <a:ext cx="9144000" cy="969466"/>
          </a:xfrm>
          <a:prstGeom prst="rect">
            <a:avLst/>
          </a:prstGeom>
          <a:solidFill>
            <a:schemeClr val="accent1"/>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6000"/>
              <a:buFont typeface="Arial"/>
              <a:buNone/>
            </a:pPr>
            <a:r>
              <a:rPr lang="fr-FR" sz="5100" b="1" i="0" u="none" strike="noStrike" cap="none">
                <a:solidFill>
                  <a:schemeClr val="lt1"/>
                </a:solidFill>
                <a:latin typeface="Bebas Neue"/>
                <a:ea typeface="Bebas Neue"/>
                <a:cs typeface="Bebas Neue"/>
                <a:sym typeface="Bebas Neue"/>
              </a:rPr>
              <a:t>LA PHASE DE FIN DE TRANSITION</a:t>
            </a:r>
            <a:endParaRPr sz="6300" b="1" i="0" u="none" strike="noStrike" cap="none">
              <a:solidFill>
                <a:schemeClr val="lt1"/>
              </a:solidFill>
              <a:latin typeface="Bebas Neue"/>
              <a:ea typeface="Bebas Neue"/>
              <a:cs typeface="Bebas Neue"/>
              <a:sym typeface="Bebas Neue"/>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882"/>
        <p:cNvGrpSpPr/>
        <p:nvPr/>
      </p:nvGrpSpPr>
      <p:grpSpPr>
        <a:xfrm>
          <a:off x="0" y="0"/>
          <a:ext cx="0" cy="0"/>
          <a:chOff x="0" y="0"/>
          <a:chExt cx="0" cy="0"/>
        </a:xfrm>
      </p:grpSpPr>
      <p:sp>
        <p:nvSpPr>
          <p:cNvPr id="883" name="Google Shape;883;p8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48</a:t>
            </a:fld>
            <a:endParaRPr/>
          </a:p>
        </p:txBody>
      </p:sp>
      <p:sp>
        <p:nvSpPr>
          <p:cNvPr id="884" name="Google Shape;884;p80"/>
          <p:cNvSpPr/>
          <p:nvPr/>
        </p:nvSpPr>
        <p:spPr>
          <a:xfrm>
            <a:off x="628996" y="2290227"/>
            <a:ext cx="6991004" cy="52322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br>
              <a:rPr lang="fr-FR" sz="1400" b="0" i="0" u="none" strike="noStrike" cap="none">
                <a:solidFill>
                  <a:schemeClr val="lt1"/>
                </a:solidFill>
                <a:latin typeface="Arial"/>
                <a:ea typeface="Arial"/>
                <a:cs typeface="Arial"/>
                <a:sym typeface="Arial"/>
              </a:rPr>
            </a:br>
            <a:endParaRPr sz="1400" b="0" i="0" u="none" strike="noStrike" cap="none">
              <a:solidFill>
                <a:schemeClr val="lt1"/>
              </a:solidFill>
              <a:latin typeface="Arial"/>
              <a:ea typeface="Arial"/>
              <a:cs typeface="Arial"/>
              <a:sym typeface="Arial"/>
            </a:endParaRPr>
          </a:p>
        </p:txBody>
      </p:sp>
      <p:sp>
        <p:nvSpPr>
          <p:cNvPr id="885" name="Google Shape;885;p80"/>
          <p:cNvSpPr txBox="1"/>
          <p:nvPr/>
        </p:nvSpPr>
        <p:spPr>
          <a:xfrm>
            <a:off x="0" y="315100"/>
            <a:ext cx="9144000" cy="969466"/>
          </a:xfrm>
          <a:prstGeom prst="rect">
            <a:avLst/>
          </a:prstGeom>
          <a:solidFill>
            <a:schemeClr val="accent1"/>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6000"/>
              <a:buFont typeface="Arial"/>
              <a:buNone/>
            </a:pPr>
            <a:r>
              <a:rPr lang="fr-FR" sz="5100" b="1" i="0" u="none" strike="noStrike" cap="none">
                <a:solidFill>
                  <a:schemeClr val="lt1"/>
                </a:solidFill>
                <a:latin typeface="Bebas Neue"/>
                <a:ea typeface="Bebas Neue"/>
                <a:cs typeface="Bebas Neue"/>
                <a:sym typeface="Bebas Neue"/>
              </a:rPr>
              <a:t>LA PHASE DE FIN DE TRANSITION</a:t>
            </a:r>
            <a:endParaRPr sz="6300" b="1" i="0" u="none" strike="noStrike" cap="none">
              <a:solidFill>
                <a:schemeClr val="lt1"/>
              </a:solidFill>
              <a:latin typeface="Bebas Neue"/>
              <a:ea typeface="Bebas Neue"/>
              <a:cs typeface="Bebas Neue"/>
              <a:sym typeface="Bebas Neue"/>
            </a:endParaRPr>
          </a:p>
        </p:txBody>
      </p:sp>
      <p:sp>
        <p:nvSpPr>
          <p:cNvPr id="886" name="Google Shape;886;p80"/>
          <p:cNvSpPr txBox="1"/>
          <p:nvPr/>
        </p:nvSpPr>
        <p:spPr>
          <a:xfrm>
            <a:off x="390392" y="1438034"/>
            <a:ext cx="8296408" cy="4741943"/>
          </a:xfrm>
          <a:prstGeom prst="rect">
            <a:avLst/>
          </a:prstGeom>
          <a:noFill/>
          <a:ln>
            <a:noFill/>
          </a:ln>
        </p:spPr>
        <p:txBody>
          <a:bodyPr spcFirstLastPara="1" wrap="square" lIns="67875" tIns="39100" rIns="67875" bIns="39100" anchor="t" anchorCtr="0">
            <a:noAutofit/>
          </a:bodyPr>
          <a:lstStyle/>
          <a:p>
            <a:pPr marL="0" marR="0" lvl="0" indent="0" algn="just" rtl="0">
              <a:lnSpc>
                <a:spcPct val="100000"/>
              </a:lnSpc>
              <a:spcBef>
                <a:spcPts val="0"/>
              </a:spcBef>
              <a:spcAft>
                <a:spcPts val="0"/>
              </a:spcAft>
              <a:buClr>
                <a:srgbClr val="000000"/>
              </a:buClr>
              <a:buSzPts val="1400"/>
              <a:buFont typeface="Arial"/>
              <a:buNone/>
            </a:pPr>
            <a:r>
              <a:rPr lang="fr-FR" sz="2052" b="0" i="0" u="none" strike="noStrike" cap="none">
                <a:solidFill>
                  <a:srgbClr val="002060"/>
                </a:solidFill>
                <a:latin typeface="Arial"/>
                <a:ea typeface="Arial"/>
                <a:cs typeface="Arial"/>
                <a:sym typeface="Arial"/>
              </a:rPr>
              <a:t>Etapes SERA obligatoires dans le cycle de projet liées à cette politique: </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400"/>
              <a:buFont typeface="Arial"/>
              <a:buNone/>
            </a:pPr>
            <a:endParaRPr sz="2052" b="0" i="0" u="none" strike="noStrike" cap="none">
              <a:solidFill>
                <a:srgbClr val="002060"/>
              </a:solidFill>
              <a:latin typeface="Arial"/>
              <a:ea typeface="Arial"/>
              <a:cs typeface="Arial"/>
              <a:sym typeface="Arial"/>
            </a:endParaRPr>
          </a:p>
          <a:p>
            <a:pPr marL="0" marR="0" lvl="0" indent="0" algn="l" rtl="0">
              <a:lnSpc>
                <a:spcPct val="107000"/>
              </a:lnSpc>
              <a:spcBef>
                <a:spcPts val="0"/>
              </a:spcBef>
              <a:spcAft>
                <a:spcPts val="0"/>
              </a:spcAft>
              <a:buClr>
                <a:srgbClr val="000000"/>
              </a:buClr>
              <a:buSzPts val="1400"/>
              <a:buFont typeface="Arial"/>
              <a:buNone/>
            </a:pPr>
            <a:r>
              <a:rPr lang="fr-FR" sz="2052" b="0" i="0" u="none" strike="noStrike" cap="none">
                <a:solidFill>
                  <a:srgbClr val="002060"/>
                </a:solidFill>
                <a:latin typeface="Arial"/>
                <a:ea typeface="Arial"/>
                <a:cs typeface="Arial"/>
                <a:sym typeface="Arial"/>
              </a:rPr>
              <a:t>Tout projet doit intégrer une évaluation finale a minima interne pour les projets de moins de 2 ans et externe pour les projets de plus de 2 ans (sous réserve des exigences bailleur(s) )</a:t>
            </a:r>
            <a:endParaRPr sz="2052" b="0" i="0" u="none" strike="noStrike" cap="none">
              <a:solidFill>
                <a:srgbClr val="002060"/>
              </a:solidFill>
              <a:latin typeface="Arial"/>
              <a:ea typeface="Arial"/>
              <a:cs typeface="Arial"/>
              <a:sym typeface="Arial"/>
            </a:endParaRPr>
          </a:p>
          <a:p>
            <a:pPr marL="0" marR="0" lvl="0" indent="0" algn="l" rtl="0">
              <a:lnSpc>
                <a:spcPct val="107000"/>
              </a:lnSpc>
              <a:spcBef>
                <a:spcPts val="800"/>
              </a:spcBef>
              <a:spcAft>
                <a:spcPts val="0"/>
              </a:spcAft>
              <a:buClr>
                <a:srgbClr val="000000"/>
              </a:buClr>
              <a:buSzPts val="1400"/>
              <a:buFont typeface="Arial"/>
              <a:buNone/>
            </a:pPr>
            <a:endParaRPr sz="2052" b="0" i="0" u="none" strike="noStrike" cap="none">
              <a:solidFill>
                <a:srgbClr val="002060"/>
              </a:solidFill>
              <a:latin typeface="Arial"/>
              <a:ea typeface="Arial"/>
              <a:cs typeface="Arial"/>
              <a:sym typeface="Arial"/>
            </a:endParaRPr>
          </a:p>
          <a:p>
            <a:pPr marL="0" marR="0" lvl="0" indent="0" algn="l" rtl="0">
              <a:lnSpc>
                <a:spcPct val="107000"/>
              </a:lnSpc>
              <a:spcBef>
                <a:spcPts val="800"/>
              </a:spcBef>
              <a:spcAft>
                <a:spcPts val="0"/>
              </a:spcAft>
              <a:buClr>
                <a:srgbClr val="000000"/>
              </a:buClr>
              <a:buSzPts val="1400"/>
              <a:buFont typeface="Arial"/>
              <a:buNone/>
            </a:pPr>
            <a:r>
              <a:rPr lang="fr-FR" sz="2052" b="0" i="0" u="none" strike="noStrike" cap="none">
                <a:solidFill>
                  <a:srgbClr val="002060"/>
                </a:solidFill>
                <a:latin typeface="Arial"/>
                <a:ea typeface="Arial"/>
                <a:cs typeface="Arial"/>
                <a:sym typeface="Arial"/>
              </a:rPr>
              <a:t>Tout projet doit formaliser et partager les leçons tirées de l’expérience pour les prendre en compte dans la suite des interventions</a:t>
            </a:r>
            <a:endParaRPr sz="1400" b="0" i="0" u="none" strike="noStrike" cap="none">
              <a:solidFill>
                <a:srgbClr val="000000"/>
              </a:solidFill>
              <a:latin typeface="Arial"/>
              <a:ea typeface="Arial"/>
              <a:cs typeface="Arial"/>
              <a:sym typeface="Arial"/>
            </a:endParaRPr>
          </a:p>
          <a:p>
            <a:pPr marL="0" marR="0" lvl="0" indent="0" algn="l" rtl="0">
              <a:lnSpc>
                <a:spcPct val="107000"/>
              </a:lnSpc>
              <a:spcBef>
                <a:spcPts val="800"/>
              </a:spcBef>
              <a:spcAft>
                <a:spcPts val="0"/>
              </a:spcAft>
              <a:buClr>
                <a:srgbClr val="000000"/>
              </a:buClr>
              <a:buSzPts val="1400"/>
              <a:buFont typeface="Arial"/>
              <a:buNone/>
            </a:pPr>
            <a:endParaRPr sz="2052" b="0" i="0" u="none" strike="noStrike" cap="none">
              <a:solidFill>
                <a:srgbClr val="002060"/>
              </a:solidFill>
              <a:latin typeface="Arial"/>
              <a:ea typeface="Arial"/>
              <a:cs typeface="Arial"/>
              <a:sym typeface="Arial"/>
            </a:endParaRPr>
          </a:p>
          <a:p>
            <a:pPr marL="0" marR="0" lvl="0" indent="0" algn="l" rtl="0">
              <a:lnSpc>
                <a:spcPct val="107000"/>
              </a:lnSpc>
              <a:spcBef>
                <a:spcPts val="800"/>
              </a:spcBef>
              <a:spcAft>
                <a:spcPts val="0"/>
              </a:spcAft>
              <a:buClr>
                <a:srgbClr val="000000"/>
              </a:buClr>
              <a:buSzPts val="1400"/>
              <a:buFont typeface="Arial"/>
              <a:buNone/>
            </a:pPr>
            <a:endParaRPr sz="2052" b="0" i="0" u="none" strike="noStrike" cap="none">
              <a:solidFill>
                <a:srgbClr val="002060"/>
              </a:solidFill>
              <a:latin typeface="Arial"/>
              <a:ea typeface="Arial"/>
              <a:cs typeface="Arial"/>
              <a:sym typeface="Arial"/>
            </a:endParaRPr>
          </a:p>
          <a:p>
            <a:pPr marL="0" marR="0" lvl="0" indent="0" algn="just" rtl="0">
              <a:lnSpc>
                <a:spcPct val="100000"/>
              </a:lnSpc>
              <a:spcBef>
                <a:spcPts val="800"/>
              </a:spcBef>
              <a:spcAft>
                <a:spcPts val="0"/>
              </a:spcAft>
              <a:buClr>
                <a:srgbClr val="000000"/>
              </a:buClr>
              <a:buSzPts val="1400"/>
              <a:buFont typeface="Arial"/>
              <a:buNone/>
            </a:pPr>
            <a:r>
              <a:rPr lang="fr-FR" sz="2052" b="1" i="0" u="none" strike="noStrike" cap="none">
                <a:solidFill>
                  <a:srgbClr val="002060"/>
                </a:solidFill>
                <a:latin typeface="Arial"/>
                <a:ea typeface="Arial"/>
                <a:cs typeface="Arial"/>
                <a:sym typeface="Arial"/>
              </a:rPr>
              <a:t> </a:t>
            </a:r>
            <a:endParaRPr sz="12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400"/>
              <a:buFont typeface="Arial"/>
              <a:buNone/>
            </a:pPr>
            <a:endParaRPr sz="2052" b="1" i="0" u="none" strike="noStrike" cap="none">
              <a:solidFill>
                <a:srgbClr val="00206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400"/>
              <a:buFont typeface="Arial"/>
              <a:buNone/>
            </a:pPr>
            <a:endParaRPr sz="2052" b="1" i="0" u="none" strike="noStrike" cap="none">
              <a:solidFill>
                <a:srgbClr val="002060"/>
              </a:solidFill>
              <a:latin typeface="Arial"/>
              <a:ea typeface="Arial"/>
              <a:cs typeface="Arial"/>
              <a:sym typeface="Aria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891"/>
        <p:cNvGrpSpPr/>
        <p:nvPr/>
      </p:nvGrpSpPr>
      <p:grpSpPr>
        <a:xfrm>
          <a:off x="0" y="0"/>
          <a:ext cx="0" cy="0"/>
          <a:chOff x="0" y="0"/>
          <a:chExt cx="0" cy="0"/>
        </a:xfrm>
      </p:grpSpPr>
      <p:sp>
        <p:nvSpPr>
          <p:cNvPr id="892" name="Google Shape;892;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49</a:t>
            </a:fld>
            <a:endParaRPr/>
          </a:p>
        </p:txBody>
      </p:sp>
      <p:sp>
        <p:nvSpPr>
          <p:cNvPr id="893" name="Google Shape;893;p19"/>
          <p:cNvSpPr/>
          <p:nvPr/>
        </p:nvSpPr>
        <p:spPr>
          <a:xfrm>
            <a:off x="628996" y="2290227"/>
            <a:ext cx="6991004" cy="52322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br>
              <a:rPr lang="fr-FR" sz="1400" b="0" i="0" u="none" strike="noStrike" cap="none">
                <a:solidFill>
                  <a:schemeClr val="lt1"/>
                </a:solidFill>
                <a:latin typeface="Arial"/>
                <a:ea typeface="Arial"/>
                <a:cs typeface="Arial"/>
                <a:sym typeface="Arial"/>
              </a:rPr>
            </a:br>
            <a:endParaRPr sz="1400" b="0" i="0" u="none" strike="noStrike" cap="none">
              <a:solidFill>
                <a:schemeClr val="lt1"/>
              </a:solidFill>
              <a:latin typeface="Arial"/>
              <a:ea typeface="Arial"/>
              <a:cs typeface="Arial"/>
              <a:sym typeface="Arial"/>
            </a:endParaRPr>
          </a:p>
        </p:txBody>
      </p:sp>
      <p:sp>
        <p:nvSpPr>
          <p:cNvPr id="894" name="Google Shape;894;p19"/>
          <p:cNvSpPr txBox="1"/>
          <p:nvPr/>
        </p:nvSpPr>
        <p:spPr>
          <a:xfrm>
            <a:off x="553896" y="1272276"/>
            <a:ext cx="7066200" cy="10158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fr-FR" sz="1800" b="1" i="0" u="none" strike="noStrike" cap="none">
                <a:solidFill>
                  <a:schemeClr val="dk2"/>
                </a:solidFill>
                <a:latin typeface="Arial"/>
                <a:ea typeface="Arial"/>
                <a:cs typeface="Arial"/>
                <a:sym typeface="Arial"/>
              </a:rPr>
              <a:t>MESSAGES CLÉS S1</a:t>
            </a:r>
            <a:endParaRPr sz="1400" b="0" i="0" u="none" strike="noStrike" cap="none">
              <a:solidFill>
                <a:schemeClr val="dk2"/>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br>
              <a:rPr lang="fr-FR" sz="1800" b="0" i="0" u="none" strike="noStrike" cap="none">
                <a:solidFill>
                  <a:schemeClr val="dk2"/>
                </a:solidFill>
                <a:latin typeface="Arial"/>
                <a:ea typeface="Arial"/>
                <a:cs typeface="Arial"/>
                <a:sym typeface="Arial"/>
              </a:rPr>
            </a:br>
            <a:endParaRPr sz="1800" b="0" i="0" u="none" strike="noStrike" cap="none">
              <a:solidFill>
                <a:schemeClr val="dk2"/>
              </a:solidFill>
              <a:latin typeface="Arial"/>
              <a:ea typeface="Arial"/>
              <a:cs typeface="Arial"/>
              <a:sym typeface="Arial"/>
            </a:endParaRPr>
          </a:p>
        </p:txBody>
      </p:sp>
      <p:sp>
        <p:nvSpPr>
          <p:cNvPr id="895" name="Google Shape;895;p19"/>
          <p:cNvSpPr/>
          <p:nvPr/>
        </p:nvSpPr>
        <p:spPr>
          <a:xfrm>
            <a:off x="3713304" y="1753699"/>
            <a:ext cx="4876800" cy="397147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fr-FR" sz="1600" b="0" i="0" u="none" strike="noStrike" cap="none">
                <a:solidFill>
                  <a:schemeClr val="dk2"/>
                </a:solidFill>
                <a:latin typeface="Raleway"/>
                <a:ea typeface="Raleway"/>
                <a:cs typeface="Raleway"/>
                <a:sym typeface="Raleway"/>
              </a:rPr>
              <a:t>La politique et le système de S&amp;E s’impose à tous les projets et vient remplacer les processus et outils qui avaient pu être développés par les régions et/ou pays.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2"/>
              </a:solidFill>
              <a:latin typeface="Raleway"/>
              <a:ea typeface="Raleway"/>
              <a:cs typeface="Raleway"/>
              <a:sym typeface="Raleway"/>
            </a:endParaRPr>
          </a:p>
          <a:p>
            <a:pPr marL="0" marR="0" lvl="0" indent="0" algn="l" rtl="0">
              <a:lnSpc>
                <a:spcPct val="100000"/>
              </a:lnSpc>
              <a:spcBef>
                <a:spcPts val="0"/>
              </a:spcBef>
              <a:spcAft>
                <a:spcPts val="0"/>
              </a:spcAft>
              <a:buClr>
                <a:srgbClr val="000000"/>
              </a:buClr>
              <a:buSzPts val="1600"/>
              <a:buFont typeface="Arial"/>
              <a:buNone/>
            </a:pPr>
            <a:r>
              <a:rPr lang="fr-FR" sz="1600" b="0" i="0" u="none" strike="noStrike" cap="none">
                <a:solidFill>
                  <a:schemeClr val="dk2"/>
                </a:solidFill>
                <a:latin typeface="Raleway"/>
                <a:ea typeface="Raleway"/>
                <a:cs typeface="Raleway"/>
                <a:sym typeface="Raleway"/>
              </a:rPr>
              <a:t>Le SERA, ses outils et procédures contribuent à la qualité des actions par la prise de décision éclairée</a:t>
            </a:r>
            <a:r>
              <a:rPr lang="fr-FR" sz="1600">
                <a:solidFill>
                  <a:schemeClr val="dk2"/>
                </a:solidFill>
                <a:latin typeface="Raleway"/>
                <a:ea typeface="Raleway"/>
                <a:cs typeface="Raleway"/>
                <a:sym typeface="Raleway"/>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2"/>
              </a:solidFill>
              <a:latin typeface="Raleway"/>
              <a:ea typeface="Raleway"/>
              <a:cs typeface="Raleway"/>
              <a:sym typeface="Raleway"/>
            </a:endParaRPr>
          </a:p>
          <a:p>
            <a:pPr marL="0" marR="0" lvl="0" indent="0" algn="l" rtl="0">
              <a:lnSpc>
                <a:spcPct val="100000"/>
              </a:lnSpc>
              <a:spcBef>
                <a:spcPts val="0"/>
              </a:spcBef>
              <a:spcAft>
                <a:spcPts val="0"/>
              </a:spcAft>
              <a:buClr>
                <a:srgbClr val="000000"/>
              </a:buClr>
              <a:buSzPts val="1600"/>
              <a:buFont typeface="Arial"/>
              <a:buNone/>
            </a:pPr>
            <a:r>
              <a:rPr lang="fr-FR" sz="1600" b="0" i="0" u="none" strike="noStrike" cap="none">
                <a:solidFill>
                  <a:schemeClr val="dk2"/>
                </a:solidFill>
                <a:latin typeface="Raleway"/>
                <a:ea typeface="Raleway"/>
                <a:cs typeface="Raleway"/>
                <a:sym typeface="Raleway"/>
              </a:rPr>
              <a:t>La politique SERA d’ACTEI, présente le cadre institutionnel SERA et les exigences minimales en matière du SERA pour tout projet ACTEI à chaque étape du cycle du projet.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600" b="0" i="0" u="none" strike="noStrike" cap="none">
              <a:solidFill>
                <a:schemeClr val="dk2"/>
              </a:solidFill>
              <a:latin typeface="Raleway"/>
              <a:ea typeface="Raleway"/>
              <a:cs typeface="Raleway"/>
              <a:sym typeface="Raleway"/>
            </a:endParaRPr>
          </a:p>
          <a:p>
            <a:pPr marL="0" marR="0" lvl="0" indent="0" algn="l" rtl="0">
              <a:lnSpc>
                <a:spcPct val="100000"/>
              </a:lnSpc>
              <a:spcBef>
                <a:spcPts val="0"/>
              </a:spcBef>
              <a:spcAft>
                <a:spcPts val="0"/>
              </a:spcAft>
              <a:buClr>
                <a:srgbClr val="000000"/>
              </a:buClr>
              <a:buSzPts val="1800"/>
              <a:buFont typeface="Arial"/>
              <a:buNone/>
            </a:pPr>
            <a:endParaRPr sz="1600" b="0" i="0" u="none" strike="noStrike" cap="none">
              <a:solidFill>
                <a:schemeClr val="dk2"/>
              </a:solidFill>
              <a:latin typeface="Raleway"/>
              <a:ea typeface="Raleway"/>
              <a:cs typeface="Raleway"/>
              <a:sym typeface="Raleway"/>
            </a:endParaRPr>
          </a:p>
        </p:txBody>
      </p:sp>
      <p:sp>
        <p:nvSpPr>
          <p:cNvPr id="896" name="Google Shape;896;p19"/>
          <p:cNvSpPr/>
          <p:nvPr/>
        </p:nvSpPr>
        <p:spPr>
          <a:xfrm>
            <a:off x="457500" y="2344221"/>
            <a:ext cx="2809064" cy="3779487"/>
          </a:xfrm>
          <a:prstGeom prst="rect">
            <a:avLst/>
          </a:prstGeom>
          <a:solidFill>
            <a:schemeClr val="dk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897" name="Google Shape;897;p19"/>
          <p:cNvSpPr txBox="1"/>
          <p:nvPr/>
        </p:nvSpPr>
        <p:spPr>
          <a:xfrm>
            <a:off x="457500" y="243103"/>
            <a:ext cx="8229000" cy="1108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4800"/>
              <a:buFont typeface="Arial"/>
              <a:buNone/>
            </a:pPr>
            <a:r>
              <a:rPr lang="fr-FR" sz="6000" b="1" i="0" u="none" strike="noStrike" cap="none">
                <a:solidFill>
                  <a:schemeClr val="dk2"/>
                </a:solidFill>
                <a:latin typeface="Bebas Neue"/>
                <a:ea typeface="Bebas Neue"/>
                <a:cs typeface="Bebas Neue"/>
                <a:sym typeface="Bebas Neue"/>
              </a:rPr>
              <a:t>À RETENIR </a:t>
            </a:r>
            <a:endParaRPr sz="6000" b="0" i="0" u="none" strike="noStrike" cap="none">
              <a:solidFill>
                <a:schemeClr val="dk2"/>
              </a:solidFill>
              <a:latin typeface="Bebas Neue"/>
              <a:ea typeface="Bebas Neue"/>
              <a:cs typeface="Bebas Neue"/>
              <a:sym typeface="Bebas Neue"/>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5</a:t>
            </a:fld>
            <a:endParaRPr/>
          </a:p>
        </p:txBody>
      </p:sp>
      <p:sp>
        <p:nvSpPr>
          <p:cNvPr id="144" name="Google Shape;144;p27"/>
          <p:cNvSpPr/>
          <p:nvPr/>
        </p:nvSpPr>
        <p:spPr>
          <a:xfrm>
            <a:off x="628996" y="2290227"/>
            <a:ext cx="6991004" cy="52322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br>
              <a:rPr lang="fr-FR" sz="1400" b="0" i="0" u="none" strike="noStrike" cap="none">
                <a:solidFill>
                  <a:schemeClr val="lt1"/>
                </a:solidFill>
                <a:latin typeface="Arial"/>
                <a:ea typeface="Arial"/>
                <a:cs typeface="Arial"/>
                <a:sym typeface="Arial"/>
              </a:rPr>
            </a:br>
            <a:endParaRPr sz="1400" b="0" i="0" u="none" strike="noStrike" cap="none">
              <a:solidFill>
                <a:schemeClr val="lt1"/>
              </a:solidFill>
              <a:latin typeface="Arial"/>
              <a:ea typeface="Arial"/>
              <a:cs typeface="Arial"/>
              <a:sym typeface="Arial"/>
            </a:endParaRPr>
          </a:p>
        </p:txBody>
      </p:sp>
      <p:sp>
        <p:nvSpPr>
          <p:cNvPr id="145" name="Google Shape;145;p27"/>
          <p:cNvSpPr/>
          <p:nvPr/>
        </p:nvSpPr>
        <p:spPr>
          <a:xfrm>
            <a:off x="3181600" y="1489849"/>
            <a:ext cx="5686800" cy="3400500"/>
          </a:xfrm>
          <a:prstGeom prst="rect">
            <a:avLst/>
          </a:prstGeom>
          <a:noFill/>
          <a:ln>
            <a:noFill/>
          </a:ln>
        </p:spPr>
        <p:txBody>
          <a:bodyPr spcFirstLastPara="1" wrap="square" lIns="91425" tIns="45700" rIns="91425" bIns="45700" anchor="t" anchorCtr="0">
            <a:noAutofit/>
          </a:bodyPr>
          <a:lstStyle/>
          <a:p>
            <a:pPr marL="0" marR="0" lvl="0" indent="0" algn="just" rtl="0">
              <a:lnSpc>
                <a:spcPct val="90000"/>
              </a:lnSpc>
              <a:spcBef>
                <a:spcPts val="1000"/>
              </a:spcBef>
              <a:spcAft>
                <a:spcPts val="0"/>
              </a:spcAft>
              <a:buClr>
                <a:srgbClr val="000000"/>
              </a:buClr>
              <a:buSzPts val="2000"/>
              <a:buFont typeface="Arial"/>
              <a:buNone/>
            </a:pPr>
            <a:r>
              <a:rPr lang="fr-FR" sz="2000" b="1" i="0" u="none" strike="noStrike" cap="none">
                <a:solidFill>
                  <a:srgbClr val="002060"/>
                </a:solidFill>
                <a:latin typeface="Arial Narrow"/>
                <a:ea typeface="Arial Narrow"/>
                <a:cs typeface="Arial Narrow"/>
                <a:sym typeface="Arial Narrow"/>
              </a:rPr>
              <a:t>Cette formation sera animée par :</a:t>
            </a:r>
            <a:endParaRPr sz="1400" b="0" i="0" u="none" strike="noStrike" cap="none">
              <a:solidFill>
                <a:srgbClr val="000000"/>
              </a:solidFill>
              <a:latin typeface="Arial"/>
              <a:ea typeface="Arial"/>
              <a:cs typeface="Arial"/>
              <a:sym typeface="Arial"/>
            </a:endParaRPr>
          </a:p>
          <a:p>
            <a:pPr marL="342880" marR="0" lvl="0" indent="-342880" algn="just" rtl="0">
              <a:lnSpc>
                <a:spcPct val="90000"/>
              </a:lnSpc>
              <a:spcBef>
                <a:spcPts val="1000"/>
              </a:spcBef>
              <a:spcAft>
                <a:spcPts val="0"/>
              </a:spcAft>
              <a:buClr>
                <a:srgbClr val="002060"/>
              </a:buClr>
              <a:buSzPts val="2800"/>
              <a:buFont typeface="Arial"/>
              <a:buChar char="•"/>
            </a:pPr>
            <a:r>
              <a:rPr lang="fr-FR" sz="1600" b="0" i="0" u="none" strike="noStrike" cap="none">
                <a:solidFill>
                  <a:srgbClr val="FF0000"/>
                </a:solidFill>
                <a:latin typeface="Arial Narrow"/>
                <a:ea typeface="Arial Narrow"/>
                <a:cs typeface="Arial Narrow"/>
                <a:sym typeface="Arial Narrow"/>
              </a:rPr>
              <a:t>{</a:t>
            </a:r>
            <a:r>
              <a:rPr lang="fr-FR" sz="1600">
                <a:solidFill>
                  <a:srgbClr val="FF0000"/>
                </a:solidFill>
                <a:latin typeface="Arial Narrow"/>
                <a:ea typeface="Arial Narrow"/>
                <a:cs typeface="Arial Narrow"/>
                <a:sym typeface="Arial Narrow"/>
              </a:rPr>
              <a:t>Désiré</a:t>
            </a:r>
            <a:r>
              <a:rPr lang="fr-FR" sz="1600" b="0" i="0" u="none" strike="noStrike" cap="none">
                <a:solidFill>
                  <a:srgbClr val="FF0000"/>
                </a:solidFill>
                <a:latin typeface="Arial Narrow"/>
                <a:ea typeface="Arial Narrow"/>
                <a:cs typeface="Arial Narrow"/>
                <a:sym typeface="Arial Narrow"/>
              </a:rPr>
              <a:t> ARFA }</a:t>
            </a:r>
            <a:endParaRPr sz="1200" b="0" i="0" u="none" strike="noStrike" cap="none">
              <a:solidFill>
                <a:srgbClr val="FF0000"/>
              </a:solidFill>
              <a:latin typeface="Arial"/>
              <a:ea typeface="Arial"/>
              <a:cs typeface="Arial"/>
              <a:sym typeface="Arial"/>
            </a:endParaRPr>
          </a:p>
          <a:p>
            <a:pPr marL="342880" marR="0" lvl="0" indent="-342880" algn="just" rtl="0">
              <a:lnSpc>
                <a:spcPct val="90000"/>
              </a:lnSpc>
              <a:spcBef>
                <a:spcPts val="1000"/>
              </a:spcBef>
              <a:spcAft>
                <a:spcPts val="0"/>
              </a:spcAft>
              <a:buClr>
                <a:srgbClr val="002060"/>
              </a:buClr>
              <a:buSzPts val="2800"/>
              <a:buFont typeface="Arial"/>
              <a:buChar char="•"/>
            </a:pPr>
            <a:r>
              <a:rPr lang="fr-FR" sz="1600" b="0" i="0" u="none" strike="noStrike" cap="none">
                <a:solidFill>
                  <a:srgbClr val="FF0000"/>
                </a:solidFill>
                <a:latin typeface="Arial Narrow"/>
                <a:ea typeface="Arial Narrow"/>
                <a:cs typeface="Arial Narrow"/>
                <a:sym typeface="Arial Narrow"/>
              </a:rPr>
              <a:t>{ </a:t>
            </a:r>
            <a:r>
              <a:rPr lang="fr-FR" sz="1600">
                <a:solidFill>
                  <a:srgbClr val="FF0000"/>
                </a:solidFill>
                <a:latin typeface="Arial Narrow"/>
                <a:ea typeface="Arial Narrow"/>
                <a:cs typeface="Arial Narrow"/>
                <a:sym typeface="Arial Narrow"/>
              </a:rPr>
              <a:t>Tcha BEREI</a:t>
            </a:r>
            <a:r>
              <a:rPr lang="fr-FR" sz="1600" b="0" i="0" u="none" strike="noStrike" cap="none">
                <a:solidFill>
                  <a:srgbClr val="FF0000"/>
                </a:solidFill>
                <a:latin typeface="Arial Narrow"/>
                <a:ea typeface="Arial Narrow"/>
                <a:cs typeface="Arial Narrow"/>
                <a:sym typeface="Arial Narrow"/>
              </a:rPr>
              <a:t>}</a:t>
            </a:r>
            <a:endParaRPr sz="1200" b="0" i="0" u="none" strike="noStrike" cap="none">
              <a:solidFill>
                <a:srgbClr val="FF0000"/>
              </a:solidFill>
              <a:latin typeface="Arial"/>
              <a:ea typeface="Arial"/>
              <a:cs typeface="Arial"/>
              <a:sym typeface="Arial"/>
            </a:endParaRPr>
          </a:p>
          <a:p>
            <a:pPr marL="0" marR="0" lvl="0" indent="0" algn="just" rtl="0">
              <a:lnSpc>
                <a:spcPct val="90000"/>
              </a:lnSpc>
              <a:spcBef>
                <a:spcPts val="1000"/>
              </a:spcBef>
              <a:spcAft>
                <a:spcPts val="0"/>
              </a:spcAft>
              <a:buClr>
                <a:srgbClr val="000000"/>
              </a:buClr>
              <a:buSzPts val="2000"/>
              <a:buFont typeface="Arial"/>
              <a:buNone/>
            </a:pPr>
            <a:r>
              <a:rPr lang="fr-FR" sz="2000" b="1" i="0" u="none" strike="noStrike" cap="none">
                <a:solidFill>
                  <a:srgbClr val="002060"/>
                </a:solidFill>
                <a:latin typeface="Arial Narrow"/>
                <a:ea typeface="Arial Narrow"/>
                <a:cs typeface="Arial Narrow"/>
                <a:sym typeface="Arial Narrow"/>
              </a:rPr>
              <a:t>C</a:t>
            </a:r>
            <a:r>
              <a:rPr lang="fr-FR" sz="2000" b="1" i="0" u="none" strike="noStrike" cap="none">
                <a:solidFill>
                  <a:srgbClr val="002060"/>
                </a:solidFill>
                <a:highlight>
                  <a:srgbClr val="FFFF00"/>
                </a:highlight>
                <a:latin typeface="Arial Narrow"/>
                <a:ea typeface="Arial Narrow"/>
                <a:cs typeface="Arial Narrow"/>
                <a:sym typeface="Arial Narrow"/>
              </a:rPr>
              <a:t>ette formation a été conçu par :</a:t>
            </a:r>
            <a:endParaRPr sz="1400" b="0" i="0" u="none" strike="noStrike" cap="none">
              <a:solidFill>
                <a:srgbClr val="000000"/>
              </a:solidFill>
              <a:highlight>
                <a:srgbClr val="FFFF00"/>
              </a:highlight>
              <a:latin typeface="Arial"/>
              <a:ea typeface="Arial"/>
              <a:cs typeface="Arial"/>
              <a:sym typeface="Arial"/>
            </a:endParaRPr>
          </a:p>
          <a:p>
            <a:pPr marL="342880" marR="0" lvl="0" indent="-342880" algn="just" rtl="0">
              <a:lnSpc>
                <a:spcPct val="90000"/>
              </a:lnSpc>
              <a:spcBef>
                <a:spcPts val="1000"/>
              </a:spcBef>
              <a:spcAft>
                <a:spcPts val="0"/>
              </a:spcAft>
              <a:buClr>
                <a:srgbClr val="002060"/>
              </a:buClr>
              <a:buSzPts val="2800"/>
              <a:buFont typeface="Arial"/>
              <a:buChar char="•"/>
            </a:pPr>
            <a:r>
              <a:rPr lang="fr-FR" sz="1600" b="0" i="0" u="none" strike="noStrike" cap="none">
                <a:solidFill>
                  <a:srgbClr val="002060"/>
                </a:solidFill>
                <a:highlight>
                  <a:srgbClr val="FFFF00"/>
                </a:highlight>
                <a:latin typeface="Arial Narrow"/>
                <a:ea typeface="Arial Narrow"/>
                <a:cs typeface="Arial Narrow"/>
                <a:sym typeface="Arial Narrow"/>
              </a:rPr>
              <a:t>Valerie </a:t>
            </a:r>
            <a:endParaRPr sz="1600" b="0" i="0" u="none" strike="noStrike" cap="none">
              <a:solidFill>
                <a:srgbClr val="000000"/>
              </a:solidFill>
              <a:highlight>
                <a:srgbClr val="FFFF00"/>
              </a:highlight>
              <a:latin typeface="Arial"/>
              <a:ea typeface="Arial"/>
              <a:cs typeface="Arial"/>
              <a:sym typeface="Arial"/>
            </a:endParaRPr>
          </a:p>
          <a:p>
            <a:pPr marL="342880" marR="0" lvl="0" indent="-342880" algn="just" rtl="0">
              <a:lnSpc>
                <a:spcPct val="90000"/>
              </a:lnSpc>
              <a:spcBef>
                <a:spcPts val="1000"/>
              </a:spcBef>
              <a:spcAft>
                <a:spcPts val="0"/>
              </a:spcAft>
              <a:buClr>
                <a:srgbClr val="002060"/>
              </a:buClr>
              <a:buSzPts val="2800"/>
              <a:buFont typeface="Arial"/>
              <a:buChar char="•"/>
            </a:pPr>
            <a:r>
              <a:rPr lang="fr-FR" sz="1600" b="0" i="0" u="none" strike="noStrike" cap="none">
                <a:solidFill>
                  <a:srgbClr val="002060"/>
                </a:solidFill>
                <a:highlight>
                  <a:srgbClr val="FFFF00"/>
                </a:highlight>
                <a:latin typeface="Arial Narrow"/>
                <a:ea typeface="Arial Narrow"/>
                <a:cs typeface="Arial Narrow"/>
                <a:sym typeface="Arial Narrow"/>
              </a:rPr>
              <a:t>Pilar </a:t>
            </a:r>
            <a:endParaRPr sz="1400" b="0" i="0" u="none" strike="noStrike" cap="none">
              <a:solidFill>
                <a:srgbClr val="000000"/>
              </a:solidFill>
              <a:highlight>
                <a:srgbClr val="FFFF00"/>
              </a:highlight>
              <a:latin typeface="Arial"/>
              <a:ea typeface="Arial"/>
              <a:cs typeface="Arial"/>
              <a:sym typeface="Arial"/>
            </a:endParaRPr>
          </a:p>
          <a:p>
            <a:pPr marL="342880" marR="0" lvl="0" indent="-342880" algn="just" rtl="0">
              <a:lnSpc>
                <a:spcPct val="90000"/>
              </a:lnSpc>
              <a:spcBef>
                <a:spcPts val="1000"/>
              </a:spcBef>
              <a:spcAft>
                <a:spcPts val="0"/>
              </a:spcAft>
              <a:buClr>
                <a:srgbClr val="002060"/>
              </a:buClr>
              <a:buSzPts val="2800"/>
              <a:buFont typeface="Arial"/>
              <a:buChar char="•"/>
            </a:pPr>
            <a:r>
              <a:rPr lang="fr-FR" sz="1600" b="0" i="0" u="none" strike="noStrike" cap="none">
                <a:solidFill>
                  <a:srgbClr val="002060"/>
                </a:solidFill>
                <a:highlight>
                  <a:srgbClr val="FFFF00"/>
                </a:highlight>
                <a:latin typeface="Arial Narrow"/>
                <a:ea typeface="Arial Narrow"/>
                <a:cs typeface="Arial Narrow"/>
                <a:sym typeface="Arial Narrow"/>
              </a:rPr>
              <a:t>Geoffrey </a:t>
            </a:r>
            <a:endParaRPr sz="1400" b="0" i="0" u="none" strike="noStrike" cap="none">
              <a:solidFill>
                <a:srgbClr val="000000"/>
              </a:solidFill>
              <a:highlight>
                <a:srgbClr val="FFFF00"/>
              </a:highlight>
              <a:latin typeface="Arial"/>
              <a:ea typeface="Arial"/>
              <a:cs typeface="Arial"/>
              <a:sym typeface="Arial"/>
            </a:endParaRPr>
          </a:p>
          <a:p>
            <a:pPr marL="0" marR="0" lvl="0" indent="0" algn="just" rtl="0">
              <a:lnSpc>
                <a:spcPct val="90000"/>
              </a:lnSpc>
              <a:spcBef>
                <a:spcPts val="1000"/>
              </a:spcBef>
              <a:spcAft>
                <a:spcPts val="0"/>
              </a:spcAft>
              <a:buClr>
                <a:srgbClr val="000000"/>
              </a:buClr>
              <a:buSzPts val="1600"/>
              <a:buFont typeface="Arial"/>
              <a:buNone/>
            </a:pPr>
            <a:endParaRPr sz="1600" b="0" i="0" u="none" strike="noStrike" cap="none">
              <a:solidFill>
                <a:srgbClr val="002060"/>
              </a:solidFill>
              <a:latin typeface="Arial Narrow"/>
              <a:ea typeface="Arial Narrow"/>
              <a:cs typeface="Arial Narrow"/>
              <a:sym typeface="Arial Narrow"/>
            </a:endParaRPr>
          </a:p>
          <a:p>
            <a:pPr marL="0" marR="0" lvl="0" indent="0" algn="just" rtl="0">
              <a:lnSpc>
                <a:spcPct val="90000"/>
              </a:lnSpc>
              <a:spcBef>
                <a:spcPts val="1000"/>
              </a:spcBef>
              <a:spcAft>
                <a:spcPts val="0"/>
              </a:spcAft>
              <a:buClr>
                <a:srgbClr val="000000"/>
              </a:buClr>
              <a:buSzPts val="2000"/>
              <a:buFont typeface="Arial"/>
              <a:buNone/>
            </a:pPr>
            <a:endParaRPr sz="2000" b="1" i="0" u="none" strike="noStrike" cap="none">
              <a:solidFill>
                <a:srgbClr val="002060"/>
              </a:solidFill>
              <a:latin typeface="Arial Narrow"/>
              <a:ea typeface="Arial Narrow"/>
              <a:cs typeface="Arial Narrow"/>
              <a:sym typeface="Arial Narrow"/>
            </a:endParaRPr>
          </a:p>
          <a:p>
            <a:pPr marL="0" marR="0" lvl="0" indent="0" algn="l" rtl="0">
              <a:lnSpc>
                <a:spcPct val="100000"/>
              </a:lnSpc>
              <a:spcBef>
                <a:spcPts val="0"/>
              </a:spcBef>
              <a:spcAft>
                <a:spcPts val="0"/>
              </a:spcAft>
              <a:buClr>
                <a:srgbClr val="000000"/>
              </a:buClr>
              <a:buSzPts val="1400"/>
              <a:buFont typeface="Arial"/>
              <a:buNone/>
            </a:pPr>
            <a:br>
              <a:rPr lang="fr-FR" sz="1400" b="0" i="0" u="none" strike="noStrike" cap="none">
                <a:solidFill>
                  <a:schemeClr val="dk1"/>
                </a:solidFill>
                <a:latin typeface="Arial"/>
                <a:ea typeface="Arial"/>
                <a:cs typeface="Arial"/>
                <a:sym typeface="Arial"/>
              </a:rPr>
            </a:br>
            <a:endParaRPr sz="1400" b="0" i="0" u="none" strike="noStrike" cap="none">
              <a:solidFill>
                <a:schemeClr val="dk1"/>
              </a:solidFill>
              <a:latin typeface="Arial"/>
              <a:ea typeface="Arial"/>
              <a:cs typeface="Arial"/>
              <a:sym typeface="Arial"/>
            </a:endParaRPr>
          </a:p>
        </p:txBody>
      </p:sp>
      <p:sp>
        <p:nvSpPr>
          <p:cNvPr id="146" name="Google Shape;146;p27"/>
          <p:cNvSpPr txBox="1"/>
          <p:nvPr/>
        </p:nvSpPr>
        <p:spPr>
          <a:xfrm>
            <a:off x="0" y="315100"/>
            <a:ext cx="9144000" cy="969600"/>
          </a:xfrm>
          <a:prstGeom prst="rect">
            <a:avLst/>
          </a:prstGeom>
          <a:solidFill>
            <a:schemeClr val="accent1"/>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6000"/>
              <a:buFont typeface="Arial"/>
              <a:buNone/>
            </a:pPr>
            <a:r>
              <a:rPr lang="fr-FR" sz="5100" b="1" i="0" u="none" strike="noStrike" cap="none">
                <a:solidFill>
                  <a:schemeClr val="lt1"/>
                </a:solidFill>
                <a:latin typeface="Bebas Neue"/>
                <a:ea typeface="Bebas Neue"/>
                <a:cs typeface="Bebas Neue"/>
                <a:sym typeface="Bebas Neue"/>
              </a:rPr>
              <a:t>VOS FACILITATEURS</a:t>
            </a:r>
            <a:endParaRPr sz="6300" b="1" i="0" u="none" strike="noStrike" cap="none">
              <a:solidFill>
                <a:schemeClr val="lt1"/>
              </a:solidFill>
              <a:latin typeface="Bebas Neue"/>
              <a:ea typeface="Bebas Neue"/>
              <a:cs typeface="Bebas Neue"/>
              <a:sym typeface="Bebas Neue"/>
            </a:endParaRPr>
          </a:p>
        </p:txBody>
      </p:sp>
      <p:pic>
        <p:nvPicPr>
          <p:cNvPr id="147" name="Google Shape;147;p27" descr="Une image contenant noir, obscurité&#10;&#10;Description générée automatiquement"/>
          <p:cNvPicPr preferRelativeResize="0"/>
          <p:nvPr/>
        </p:nvPicPr>
        <p:blipFill rotWithShape="1">
          <a:blip r:embed="rId3">
            <a:alphaModFix/>
          </a:blip>
          <a:srcRect/>
          <a:stretch/>
        </p:blipFill>
        <p:spPr>
          <a:xfrm>
            <a:off x="628996" y="1780571"/>
            <a:ext cx="2065751" cy="2065751"/>
          </a:xfrm>
          <a:prstGeom prst="rect">
            <a:avLst/>
          </a:prstGeom>
          <a:noFill/>
          <a:ln>
            <a:noFill/>
          </a:ln>
        </p:spPr>
      </p:pic>
      <p:sp>
        <p:nvSpPr>
          <p:cNvPr id="148" name="Google Shape;148;p27"/>
          <p:cNvSpPr txBox="1"/>
          <p:nvPr/>
        </p:nvSpPr>
        <p:spPr>
          <a:xfrm>
            <a:off x="2123162" y="5120061"/>
            <a:ext cx="4540685" cy="996170"/>
          </a:xfrm>
          <a:prstGeom prst="rect">
            <a:avLst/>
          </a:prstGeom>
          <a:noFill/>
          <a:ln>
            <a:noFill/>
          </a:ln>
        </p:spPr>
        <p:txBody>
          <a:bodyPr spcFirstLastPara="1" wrap="square" lIns="91425" tIns="45700" rIns="91425" bIns="45700" anchor="t" anchorCtr="0">
            <a:spAutoFit/>
          </a:bodyPr>
          <a:lstStyle/>
          <a:p>
            <a:pPr marL="0" marR="0" lvl="0" indent="0" algn="just" rtl="0">
              <a:lnSpc>
                <a:spcPct val="90000"/>
              </a:lnSpc>
              <a:spcBef>
                <a:spcPts val="0"/>
              </a:spcBef>
              <a:spcAft>
                <a:spcPts val="0"/>
              </a:spcAft>
              <a:buClr>
                <a:srgbClr val="000000"/>
              </a:buClr>
              <a:buSzPts val="1400"/>
              <a:buFont typeface="Arial"/>
              <a:buNone/>
            </a:pPr>
            <a:r>
              <a:rPr lang="fr-FR" sz="1400" b="0" i="0" u="none" strike="noStrike" cap="none" dirty="0">
                <a:solidFill>
                  <a:srgbClr val="002060"/>
                </a:solidFill>
                <a:latin typeface="Arial Narrow"/>
                <a:ea typeface="Arial Narrow"/>
                <a:cs typeface="Arial Narrow"/>
                <a:sym typeface="Arial Narrow"/>
              </a:rPr>
              <a:t>Formation - expérimentation, développée en partant de vos outils et vos réalités terrain. </a:t>
            </a:r>
            <a:endParaRPr sz="1400" b="0" i="0" u="none" strike="noStrike" cap="none" dirty="0">
              <a:solidFill>
                <a:srgbClr val="000000"/>
              </a:solidFill>
              <a:latin typeface="Arial"/>
              <a:ea typeface="Arial"/>
              <a:cs typeface="Arial"/>
              <a:sym typeface="Arial"/>
            </a:endParaRPr>
          </a:p>
          <a:p>
            <a:pPr marL="0" marR="0" lvl="0" indent="0" algn="just" rtl="0">
              <a:lnSpc>
                <a:spcPct val="90000"/>
              </a:lnSpc>
              <a:spcBef>
                <a:spcPts val="1000"/>
              </a:spcBef>
              <a:spcAft>
                <a:spcPts val="0"/>
              </a:spcAft>
              <a:buClr>
                <a:srgbClr val="000000"/>
              </a:buClr>
              <a:buSzPts val="1400"/>
              <a:buFont typeface="Arial"/>
              <a:buNone/>
            </a:pPr>
            <a:r>
              <a:rPr lang="fr-FR" sz="1400" b="0" i="0" u="none" strike="noStrike" cap="none" dirty="0">
                <a:solidFill>
                  <a:srgbClr val="002060"/>
                </a:solidFill>
                <a:latin typeface="Arial Narrow"/>
                <a:ea typeface="Arial Narrow"/>
                <a:cs typeface="Arial Narrow"/>
                <a:sym typeface="Arial Narrow"/>
              </a:rPr>
              <a:t>Avec vos retours, elle permettra d’affiner les processus, les outils, les enjeux du nouveau dispositif de suivi-évaluation. </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902"/>
        <p:cNvGrpSpPr/>
        <p:nvPr/>
      </p:nvGrpSpPr>
      <p:grpSpPr>
        <a:xfrm>
          <a:off x="0" y="0"/>
          <a:ext cx="0" cy="0"/>
          <a:chOff x="0" y="0"/>
          <a:chExt cx="0" cy="0"/>
        </a:xfrm>
      </p:grpSpPr>
      <p:sp>
        <p:nvSpPr>
          <p:cNvPr id="903" name="Google Shape;903;p8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fr-FR" sz="1200" b="0" i="0" u="none" strike="noStrike" cap="none">
                <a:solidFill>
                  <a:srgbClr val="888888"/>
                </a:solidFill>
                <a:latin typeface="Arial"/>
                <a:ea typeface="Arial"/>
                <a:cs typeface="Arial"/>
                <a:sym typeface="Arial"/>
              </a:rPr>
              <a:t>50</a:t>
            </a:fld>
            <a:endParaRPr sz="1200" b="0" i="0" u="none" strike="noStrike" cap="none">
              <a:solidFill>
                <a:srgbClr val="888888"/>
              </a:solidFill>
              <a:latin typeface="Arial"/>
              <a:ea typeface="Arial"/>
              <a:cs typeface="Arial"/>
              <a:sym typeface="Arial"/>
            </a:endParaRPr>
          </a:p>
        </p:txBody>
      </p:sp>
      <p:sp>
        <p:nvSpPr>
          <p:cNvPr id="904" name="Google Shape;904;p81"/>
          <p:cNvSpPr txBox="1"/>
          <p:nvPr/>
        </p:nvSpPr>
        <p:spPr>
          <a:xfrm>
            <a:off x="667265" y="1837437"/>
            <a:ext cx="7633585" cy="2215961"/>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6000"/>
              <a:buFont typeface="Arial"/>
              <a:buNone/>
            </a:pPr>
            <a:r>
              <a:rPr lang="fr-FR" sz="6600" b="1" i="0" u="none" strike="noStrike" cap="none">
                <a:solidFill>
                  <a:srgbClr val="E84E0F"/>
                </a:solidFill>
                <a:latin typeface="Bebas Neue"/>
                <a:ea typeface="Bebas Neue"/>
                <a:cs typeface="Bebas Neue"/>
                <a:sym typeface="Bebas Neue"/>
              </a:rPr>
              <a:t>CONSIGNES TRAVAIL INDIVIDUEL</a:t>
            </a:r>
            <a:endParaRPr sz="23900" b="1" i="0" u="none" strike="noStrike" cap="none">
              <a:solidFill>
                <a:srgbClr val="FFFFFF"/>
              </a:solidFill>
              <a:latin typeface="Bebas Neue"/>
              <a:ea typeface="Bebas Neue"/>
              <a:cs typeface="Bebas Neue"/>
              <a:sym typeface="Bebas Neue"/>
            </a:endParaRPr>
          </a:p>
        </p:txBody>
      </p:sp>
      <p:sp>
        <p:nvSpPr>
          <p:cNvPr id="905" name="Google Shape;905;p81"/>
          <p:cNvSpPr/>
          <p:nvPr/>
        </p:nvSpPr>
        <p:spPr>
          <a:xfrm>
            <a:off x="1575180" y="4260141"/>
            <a:ext cx="5993700" cy="866700"/>
          </a:xfrm>
          <a:prstGeom prst="rect">
            <a:avLst/>
          </a:prstGeom>
          <a:noFill/>
          <a:ln>
            <a:noFill/>
          </a:ln>
        </p:spPr>
        <p:txBody>
          <a:bodyPr spcFirstLastPara="1" wrap="square" lIns="91425" tIns="45700" rIns="91425" bIns="45700" anchor="t" anchorCtr="0">
            <a:noAutofit/>
          </a:bodyPr>
          <a:lstStyle/>
          <a:p>
            <a:pPr marL="0" marR="0" lvl="0" indent="0" algn="ctr" rtl="0">
              <a:lnSpc>
                <a:spcPct val="115000"/>
              </a:lnSpc>
              <a:spcBef>
                <a:spcPts val="1200"/>
              </a:spcBef>
              <a:spcAft>
                <a:spcPts val="0"/>
              </a:spcAft>
              <a:buClr>
                <a:srgbClr val="000000"/>
              </a:buClr>
              <a:buSzPts val="2300"/>
              <a:buFont typeface="Arial"/>
              <a:buNone/>
            </a:pPr>
            <a:r>
              <a:rPr lang="fr-FR" sz="2300" b="1" i="0" u="none" strike="noStrike" cap="none">
                <a:solidFill>
                  <a:srgbClr val="FFFFFF"/>
                </a:solidFill>
                <a:latin typeface="Arial"/>
                <a:ea typeface="Arial"/>
                <a:cs typeface="Arial"/>
                <a:sym typeface="Arial"/>
              </a:rPr>
              <a:t>POUR LA SECTION 2</a:t>
            </a:r>
            <a:endParaRPr sz="2300" b="0" i="0" u="none" strike="noStrike" cap="none">
              <a:solidFill>
                <a:srgbClr val="FFFFFF"/>
              </a:solidFill>
              <a:latin typeface="Arial"/>
              <a:ea typeface="Arial"/>
              <a:cs typeface="Arial"/>
              <a:sym typeface="Arial"/>
            </a:endParaRPr>
          </a:p>
          <a:p>
            <a:pPr marL="0" marR="0" lvl="0" indent="0" algn="ctr" rtl="0">
              <a:lnSpc>
                <a:spcPct val="100000"/>
              </a:lnSpc>
              <a:spcBef>
                <a:spcPts val="1200"/>
              </a:spcBef>
              <a:spcAft>
                <a:spcPts val="0"/>
              </a:spcAft>
              <a:buClr>
                <a:srgbClr val="262775"/>
              </a:buClr>
              <a:buSzPts val="1200"/>
              <a:buFont typeface="Arial"/>
              <a:buNone/>
            </a:pPr>
            <a:endParaRPr sz="1200" b="0" i="0" u="none" strike="noStrike" cap="none">
              <a:solidFill>
                <a:srgbClr val="FFFFFF"/>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br>
              <a:rPr lang="fr-FR" sz="1200" b="0" i="0" u="none" strike="noStrike" cap="none">
                <a:solidFill>
                  <a:srgbClr val="FFFFFF"/>
                </a:solidFill>
                <a:latin typeface="Arial"/>
                <a:ea typeface="Arial"/>
                <a:cs typeface="Arial"/>
                <a:sym typeface="Arial"/>
              </a:rPr>
            </a:br>
            <a:endParaRPr sz="1200" b="0" i="0" u="none" strike="noStrike" cap="none">
              <a:solidFill>
                <a:srgbClr val="FFFFFF"/>
              </a:solidFill>
              <a:latin typeface="Arial"/>
              <a:ea typeface="Arial"/>
              <a:cs typeface="Arial"/>
              <a:sym typeface="Arial"/>
            </a:endParaRPr>
          </a:p>
        </p:txBody>
      </p:sp>
      <p:grpSp>
        <p:nvGrpSpPr>
          <p:cNvPr id="906" name="Google Shape;906;p81"/>
          <p:cNvGrpSpPr/>
          <p:nvPr/>
        </p:nvGrpSpPr>
        <p:grpSpPr>
          <a:xfrm>
            <a:off x="3624045" y="4947747"/>
            <a:ext cx="1895970" cy="1773731"/>
            <a:chOff x="3137400" y="1009650"/>
            <a:chExt cx="2869204" cy="2708400"/>
          </a:xfrm>
        </p:grpSpPr>
        <p:sp>
          <p:nvSpPr>
            <p:cNvPr id="907" name="Google Shape;907;p81"/>
            <p:cNvSpPr txBox="1"/>
            <p:nvPr/>
          </p:nvSpPr>
          <p:spPr>
            <a:xfrm>
              <a:off x="3137404" y="1009650"/>
              <a:ext cx="2869200" cy="2708400"/>
            </a:xfrm>
            <a:prstGeom prst="rect">
              <a:avLst/>
            </a:prstGeom>
            <a:solidFill>
              <a:schemeClr val="lt1"/>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200"/>
                <a:buFont typeface="Arial"/>
                <a:buNone/>
              </a:pPr>
              <a:endParaRPr sz="3200" b="0" i="0" u="none" strike="noStrike" cap="none">
                <a:solidFill>
                  <a:srgbClr val="262775"/>
                </a:solidFill>
                <a:latin typeface="Arial"/>
                <a:ea typeface="Arial"/>
                <a:cs typeface="Arial"/>
                <a:sym typeface="Arial"/>
              </a:endParaRPr>
            </a:p>
          </p:txBody>
        </p:sp>
        <p:pic>
          <p:nvPicPr>
            <p:cNvPr id="908" name="Google Shape;908;p81"/>
            <p:cNvPicPr preferRelativeResize="0"/>
            <p:nvPr/>
          </p:nvPicPr>
          <p:blipFill rotWithShape="1">
            <a:blip r:embed="rId3">
              <a:alphaModFix/>
            </a:blip>
            <a:srcRect/>
            <a:stretch/>
          </p:blipFill>
          <p:spPr>
            <a:xfrm>
              <a:off x="3137400" y="1009650"/>
              <a:ext cx="2869200" cy="2704085"/>
            </a:xfrm>
            <a:prstGeom prst="rect">
              <a:avLst/>
            </a:prstGeom>
            <a:noFill/>
            <a:ln>
              <a:noFill/>
            </a:ln>
          </p:spPr>
        </p:pic>
      </p:gr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913"/>
        <p:cNvGrpSpPr/>
        <p:nvPr/>
      </p:nvGrpSpPr>
      <p:grpSpPr>
        <a:xfrm>
          <a:off x="0" y="0"/>
          <a:ext cx="0" cy="0"/>
          <a:chOff x="0" y="0"/>
          <a:chExt cx="0" cy="0"/>
        </a:xfrm>
      </p:grpSpPr>
      <p:sp>
        <p:nvSpPr>
          <p:cNvPr id="914" name="Google Shape;914;g35a450e2001_0_0"/>
          <p:cNvSpPr txBox="1">
            <a:spLocks noGrp="1"/>
          </p:cNvSpPr>
          <p:nvPr>
            <p:ph type="sldNum" idx="12"/>
          </p:nvPr>
        </p:nvSpPr>
        <p:spPr>
          <a:xfrm>
            <a:off x="8737600" y="6356351"/>
            <a:ext cx="28449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fr-FR"/>
              <a:t>51</a:t>
            </a:fld>
            <a:endParaRPr/>
          </a:p>
        </p:txBody>
      </p:sp>
      <p:sp>
        <p:nvSpPr>
          <p:cNvPr id="915" name="Google Shape;915;g35a450e2001_0_0"/>
          <p:cNvSpPr/>
          <p:nvPr/>
        </p:nvSpPr>
        <p:spPr>
          <a:xfrm>
            <a:off x="628996" y="2290227"/>
            <a:ext cx="6990900" cy="523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br>
              <a:rPr lang="fr-FR" sz="1400" b="0" i="0" u="none" strike="noStrike" cap="none">
                <a:solidFill>
                  <a:schemeClr val="lt1"/>
                </a:solidFill>
                <a:latin typeface="Arial"/>
                <a:ea typeface="Arial"/>
                <a:cs typeface="Arial"/>
                <a:sym typeface="Arial"/>
              </a:rPr>
            </a:br>
            <a:endParaRPr sz="1400" b="0" i="0" u="none" strike="noStrike" cap="none">
              <a:solidFill>
                <a:schemeClr val="lt1"/>
              </a:solidFill>
              <a:latin typeface="Arial"/>
              <a:ea typeface="Arial"/>
              <a:cs typeface="Arial"/>
              <a:sym typeface="Arial"/>
            </a:endParaRPr>
          </a:p>
        </p:txBody>
      </p:sp>
      <p:sp>
        <p:nvSpPr>
          <p:cNvPr id="916" name="Google Shape;916;g35a450e2001_0_0"/>
          <p:cNvSpPr/>
          <p:nvPr/>
        </p:nvSpPr>
        <p:spPr>
          <a:xfrm>
            <a:off x="1686725" y="2012388"/>
            <a:ext cx="6872400" cy="2833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100"/>
              <a:buFont typeface="Arial"/>
              <a:buNone/>
            </a:pPr>
            <a:r>
              <a:rPr lang="fr-FR" sz="2100" dirty="0">
                <a:solidFill>
                  <a:schemeClr val="dk2"/>
                </a:solidFill>
                <a:latin typeface="Baloo 2"/>
                <a:ea typeface="Baloo 2"/>
                <a:cs typeface="Baloo 2"/>
                <a:sym typeface="Baloo 2"/>
              </a:rPr>
              <a:t>1. Réfléchir individuellement à votre projet et aux besoins concrets en suivi et évaluation. </a:t>
            </a:r>
            <a:endParaRPr sz="2100" dirty="0">
              <a:solidFill>
                <a:schemeClr val="dk2"/>
              </a:solidFill>
              <a:latin typeface="Baloo 2"/>
              <a:ea typeface="Baloo 2"/>
              <a:cs typeface="Baloo 2"/>
              <a:sym typeface="Baloo 2"/>
            </a:endParaRPr>
          </a:p>
          <a:p>
            <a:pPr marL="0" marR="0" lvl="0" indent="0" algn="l" rtl="0">
              <a:lnSpc>
                <a:spcPct val="100000"/>
              </a:lnSpc>
              <a:spcBef>
                <a:spcPts val="0"/>
              </a:spcBef>
              <a:spcAft>
                <a:spcPts val="0"/>
              </a:spcAft>
              <a:buClr>
                <a:srgbClr val="000000"/>
              </a:buClr>
              <a:buSzPts val="2100"/>
              <a:buFont typeface="Arial"/>
              <a:buNone/>
            </a:pPr>
            <a:endParaRPr sz="2100" dirty="0">
              <a:solidFill>
                <a:schemeClr val="dk2"/>
              </a:solidFill>
              <a:latin typeface="Baloo 2"/>
              <a:ea typeface="Baloo 2"/>
              <a:cs typeface="Baloo 2"/>
              <a:sym typeface="Baloo 2"/>
            </a:endParaRPr>
          </a:p>
          <a:p>
            <a:pPr marL="0" lvl="0" indent="0" algn="l" rtl="0">
              <a:spcBef>
                <a:spcPts val="0"/>
              </a:spcBef>
              <a:spcAft>
                <a:spcPts val="0"/>
              </a:spcAft>
              <a:buNone/>
            </a:pPr>
            <a:r>
              <a:rPr lang="fr-FR" sz="2100" dirty="0">
                <a:solidFill>
                  <a:schemeClr val="dk2"/>
                </a:solidFill>
                <a:latin typeface="Baloo 2"/>
                <a:ea typeface="Baloo 2"/>
                <a:cs typeface="Baloo 2"/>
                <a:sym typeface="Baloo 2"/>
              </a:rPr>
              <a:t>2. Dans ce forum, écrire et lister les activités et outils que vous avez identifiés  et qui manquent dans votre projet. </a:t>
            </a:r>
            <a:endParaRPr sz="2100" dirty="0">
              <a:solidFill>
                <a:schemeClr val="dk2"/>
              </a:solidFill>
              <a:latin typeface="Baloo 2"/>
              <a:ea typeface="Baloo 2"/>
              <a:cs typeface="Baloo 2"/>
              <a:sym typeface="Baloo 2"/>
            </a:endParaRPr>
          </a:p>
          <a:p>
            <a:pPr marL="0" lvl="0" indent="0" algn="l" rtl="0">
              <a:spcBef>
                <a:spcPts val="0"/>
              </a:spcBef>
              <a:spcAft>
                <a:spcPts val="0"/>
              </a:spcAft>
              <a:buNone/>
            </a:pPr>
            <a:r>
              <a:rPr lang="fr-FR" sz="2100" dirty="0">
                <a:solidFill>
                  <a:schemeClr val="dk2"/>
                </a:solidFill>
                <a:latin typeface="Baloo 2"/>
                <a:ea typeface="Baloo 2"/>
                <a:cs typeface="Baloo 2"/>
                <a:sym typeface="Baloo 2"/>
              </a:rPr>
              <a:t>Assurez-vous de faire une liste par composante. Une liste « Suivi » et une liste « Évaluation ». </a:t>
            </a:r>
            <a:endParaRPr sz="2100" dirty="0">
              <a:solidFill>
                <a:schemeClr val="dk2"/>
              </a:solidFill>
              <a:latin typeface="Baloo 2"/>
              <a:ea typeface="Baloo 2"/>
              <a:cs typeface="Baloo 2"/>
              <a:sym typeface="Baloo 2"/>
            </a:endParaRPr>
          </a:p>
          <a:p>
            <a:pPr marL="0" lvl="0" indent="0" algn="l" rtl="0">
              <a:spcBef>
                <a:spcPts val="0"/>
              </a:spcBef>
              <a:spcAft>
                <a:spcPts val="0"/>
              </a:spcAft>
              <a:buNone/>
            </a:pPr>
            <a:endParaRPr sz="2100" dirty="0">
              <a:solidFill>
                <a:schemeClr val="dk2"/>
              </a:solidFill>
              <a:latin typeface="Baloo 2"/>
              <a:ea typeface="Baloo 2"/>
              <a:cs typeface="Baloo 2"/>
              <a:sym typeface="Baloo 2"/>
            </a:endParaRPr>
          </a:p>
          <a:p>
            <a:pPr marL="0" lvl="0" indent="0" algn="l" rtl="0">
              <a:spcBef>
                <a:spcPts val="0"/>
              </a:spcBef>
              <a:spcAft>
                <a:spcPts val="0"/>
              </a:spcAft>
              <a:buNone/>
            </a:pPr>
            <a:r>
              <a:rPr lang="fr-FR" sz="2100" dirty="0">
                <a:solidFill>
                  <a:schemeClr val="dk2"/>
                </a:solidFill>
                <a:latin typeface="Baloo 2"/>
                <a:ea typeface="Baloo 2"/>
                <a:cs typeface="Baloo 2"/>
                <a:sym typeface="Baloo 2"/>
              </a:rPr>
              <a:t>3. Préparez vous à présenter lors de notre session de jeudi. </a:t>
            </a:r>
            <a:endParaRPr sz="2100" dirty="0">
              <a:solidFill>
                <a:schemeClr val="dk2"/>
              </a:solidFill>
              <a:latin typeface="Baloo 2"/>
              <a:ea typeface="Baloo 2"/>
              <a:cs typeface="Baloo 2"/>
              <a:sym typeface="Baloo 2"/>
            </a:endParaRPr>
          </a:p>
          <a:p>
            <a:pPr marL="0" marR="0" lvl="0" indent="0" algn="l" rtl="0">
              <a:lnSpc>
                <a:spcPct val="100000"/>
              </a:lnSpc>
              <a:spcBef>
                <a:spcPts val="0"/>
              </a:spcBef>
              <a:spcAft>
                <a:spcPts val="0"/>
              </a:spcAft>
              <a:buClr>
                <a:srgbClr val="000000"/>
              </a:buClr>
              <a:buSzPts val="2100"/>
              <a:buFont typeface="Arial"/>
              <a:buNone/>
            </a:pPr>
            <a:endParaRPr sz="2100" dirty="0">
              <a:solidFill>
                <a:schemeClr val="dk2"/>
              </a:solidFill>
              <a:latin typeface="Baloo 2"/>
              <a:ea typeface="Baloo 2"/>
              <a:cs typeface="Baloo 2"/>
              <a:sym typeface="Baloo 2"/>
            </a:endParaRPr>
          </a:p>
          <a:p>
            <a:pPr marL="0" marR="0" lvl="0" indent="0" algn="l" rtl="0">
              <a:lnSpc>
                <a:spcPct val="100000"/>
              </a:lnSpc>
              <a:spcBef>
                <a:spcPts val="0"/>
              </a:spcBef>
              <a:spcAft>
                <a:spcPts val="0"/>
              </a:spcAft>
              <a:buClr>
                <a:srgbClr val="000000"/>
              </a:buClr>
              <a:buSzPts val="1600"/>
              <a:buFont typeface="Arial"/>
              <a:buNone/>
            </a:pPr>
            <a:r>
              <a:rPr lang="fr-FR" sz="1600" b="0" i="0" u="none" strike="noStrike" cap="none" dirty="0">
                <a:solidFill>
                  <a:schemeClr val="lt1"/>
                </a:solidFill>
                <a:latin typeface="Raleway"/>
                <a:ea typeface="Raleway"/>
                <a:cs typeface="Raleway"/>
                <a:sym typeface="Raleway"/>
              </a:rPr>
              <a:t>Contact :  @secours-catholique.org</a:t>
            </a:r>
            <a:endParaRPr sz="1600" b="0" i="0" u="none" strike="noStrike" cap="none" dirty="0">
              <a:solidFill>
                <a:srgbClr val="000000"/>
              </a:solidFill>
              <a:latin typeface="Raleway"/>
              <a:ea typeface="Raleway"/>
              <a:cs typeface="Raleway"/>
              <a:sym typeface="Raleway"/>
            </a:endParaRPr>
          </a:p>
          <a:p>
            <a:pPr marL="0" marR="0" lvl="0" indent="0" algn="l" rtl="0">
              <a:lnSpc>
                <a:spcPct val="100000"/>
              </a:lnSpc>
              <a:spcBef>
                <a:spcPts val="0"/>
              </a:spcBef>
              <a:spcAft>
                <a:spcPts val="0"/>
              </a:spcAft>
              <a:buClr>
                <a:srgbClr val="000000"/>
              </a:buClr>
              <a:buSzPts val="1400"/>
              <a:buFont typeface="Arial"/>
              <a:buNone/>
            </a:pPr>
            <a:br>
              <a:rPr lang="fr-FR" sz="1400" b="0" i="0" u="none" strike="noStrike" cap="none" dirty="0">
                <a:solidFill>
                  <a:schemeClr val="lt1"/>
                </a:solidFill>
                <a:latin typeface="Arial"/>
                <a:ea typeface="Arial"/>
                <a:cs typeface="Arial"/>
                <a:sym typeface="Arial"/>
              </a:rPr>
            </a:br>
            <a:endParaRPr sz="1400" b="0" i="0" u="none" strike="noStrike" cap="none" dirty="0">
              <a:solidFill>
                <a:schemeClr val="lt1"/>
              </a:solidFill>
              <a:latin typeface="Arial"/>
              <a:ea typeface="Arial"/>
              <a:cs typeface="Arial"/>
              <a:sym typeface="Arial"/>
            </a:endParaRPr>
          </a:p>
        </p:txBody>
      </p:sp>
      <p:sp>
        <p:nvSpPr>
          <p:cNvPr id="917" name="Google Shape;917;g35a450e2001_0_0"/>
          <p:cNvSpPr txBox="1"/>
          <p:nvPr/>
        </p:nvSpPr>
        <p:spPr>
          <a:xfrm>
            <a:off x="0" y="315100"/>
            <a:ext cx="9144000" cy="969600"/>
          </a:xfrm>
          <a:prstGeom prst="rect">
            <a:avLst/>
          </a:prstGeom>
          <a:solidFill>
            <a:schemeClr val="accent1"/>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6000"/>
              <a:buFont typeface="Arial"/>
              <a:buNone/>
            </a:pPr>
            <a:r>
              <a:rPr lang="fr-FR" sz="5100" b="1">
                <a:solidFill>
                  <a:schemeClr val="lt1"/>
                </a:solidFill>
                <a:latin typeface="Bebas Neue"/>
                <a:ea typeface="Bebas Neue"/>
                <a:cs typeface="Bebas Neue"/>
                <a:sym typeface="Bebas Neue"/>
              </a:rPr>
              <a:t>INDIVIDUAL WORK</a:t>
            </a:r>
            <a:endParaRPr sz="6300" b="1" i="0" u="none" strike="noStrike" cap="none">
              <a:solidFill>
                <a:schemeClr val="lt1"/>
              </a:solidFill>
              <a:latin typeface="Bebas Neue"/>
              <a:ea typeface="Bebas Neue"/>
              <a:cs typeface="Bebas Neue"/>
              <a:sym typeface="Bebas Neue"/>
            </a:endParaRPr>
          </a:p>
        </p:txBody>
      </p:sp>
      <p:pic>
        <p:nvPicPr>
          <p:cNvPr id="918" name="Google Shape;918;g35a450e2001_0_0" title="outil-de-reparation.png"/>
          <p:cNvPicPr preferRelativeResize="0"/>
          <p:nvPr/>
        </p:nvPicPr>
        <p:blipFill rotWithShape="1">
          <a:blip r:embed="rId3">
            <a:alphaModFix/>
          </a:blip>
          <a:srcRect/>
          <a:stretch/>
        </p:blipFill>
        <p:spPr>
          <a:xfrm>
            <a:off x="66100" y="2187663"/>
            <a:ext cx="1280709" cy="1280709"/>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923"/>
        <p:cNvGrpSpPr/>
        <p:nvPr/>
      </p:nvGrpSpPr>
      <p:grpSpPr>
        <a:xfrm>
          <a:off x="0" y="0"/>
          <a:ext cx="0" cy="0"/>
          <a:chOff x="0" y="0"/>
          <a:chExt cx="0" cy="0"/>
        </a:xfrm>
      </p:grpSpPr>
      <p:sp>
        <p:nvSpPr>
          <p:cNvPr id="924" name="Google Shape;924;p17"/>
          <p:cNvSpPr/>
          <p:nvPr/>
        </p:nvSpPr>
        <p:spPr>
          <a:xfrm>
            <a:off x="1024688" y="4010224"/>
            <a:ext cx="4626383" cy="2711226"/>
          </a:xfrm>
          <a:prstGeom prst="ellipse">
            <a:avLst/>
          </a:prstGeom>
          <a:solidFill>
            <a:schemeClr val="lt1"/>
          </a:solidFill>
          <a:ln w="254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2"/>
              </a:solidFill>
              <a:latin typeface="Arial"/>
              <a:ea typeface="Arial"/>
              <a:cs typeface="Arial"/>
              <a:sym typeface="Arial"/>
            </a:endParaRPr>
          </a:p>
        </p:txBody>
      </p:sp>
      <p:sp>
        <p:nvSpPr>
          <p:cNvPr id="925" name="Google Shape;925;p17"/>
          <p:cNvSpPr/>
          <p:nvPr/>
        </p:nvSpPr>
        <p:spPr>
          <a:xfrm>
            <a:off x="5023700" y="2124075"/>
            <a:ext cx="3817200" cy="2560500"/>
          </a:xfrm>
          <a:prstGeom prst="ellipse">
            <a:avLst/>
          </a:prstGeom>
          <a:solidFill>
            <a:schemeClr val="lt1"/>
          </a:solidFill>
          <a:ln w="254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2"/>
              </a:solidFill>
              <a:latin typeface="Arial"/>
              <a:ea typeface="Arial"/>
              <a:cs typeface="Arial"/>
              <a:sym typeface="Arial"/>
            </a:endParaRPr>
          </a:p>
        </p:txBody>
      </p:sp>
      <p:sp>
        <p:nvSpPr>
          <p:cNvPr id="926" name="Google Shape;926;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52</a:t>
            </a:fld>
            <a:endParaRPr/>
          </a:p>
        </p:txBody>
      </p:sp>
      <p:sp>
        <p:nvSpPr>
          <p:cNvPr id="927" name="Google Shape;927;p17"/>
          <p:cNvSpPr/>
          <p:nvPr/>
        </p:nvSpPr>
        <p:spPr>
          <a:xfrm>
            <a:off x="628996" y="2290227"/>
            <a:ext cx="6991004" cy="52322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br>
              <a:rPr lang="fr-FR" sz="1400" b="0" i="0" u="none" strike="noStrike" cap="none">
                <a:solidFill>
                  <a:schemeClr val="lt1"/>
                </a:solidFill>
                <a:latin typeface="Arial"/>
                <a:ea typeface="Arial"/>
                <a:cs typeface="Arial"/>
                <a:sym typeface="Arial"/>
              </a:rPr>
            </a:br>
            <a:endParaRPr sz="1400" b="0" i="0" u="none" strike="noStrike" cap="none">
              <a:solidFill>
                <a:schemeClr val="lt1"/>
              </a:solidFill>
              <a:latin typeface="Arial"/>
              <a:ea typeface="Arial"/>
              <a:cs typeface="Arial"/>
              <a:sym typeface="Arial"/>
            </a:endParaRPr>
          </a:p>
        </p:txBody>
      </p:sp>
      <p:sp>
        <p:nvSpPr>
          <p:cNvPr id="928" name="Google Shape;928;p17"/>
          <p:cNvSpPr/>
          <p:nvPr/>
        </p:nvSpPr>
        <p:spPr>
          <a:xfrm>
            <a:off x="636551" y="1374057"/>
            <a:ext cx="3333019" cy="2376757"/>
          </a:xfrm>
          <a:prstGeom prst="ellipse">
            <a:avLst/>
          </a:prstGeom>
          <a:solidFill>
            <a:schemeClr val="lt1"/>
          </a:solidFill>
          <a:ln w="254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2"/>
              </a:solidFill>
              <a:latin typeface="Arial"/>
              <a:ea typeface="Arial"/>
              <a:cs typeface="Arial"/>
              <a:sym typeface="Arial"/>
            </a:endParaRPr>
          </a:p>
        </p:txBody>
      </p:sp>
      <p:sp>
        <p:nvSpPr>
          <p:cNvPr id="929" name="Google Shape;929;p17"/>
          <p:cNvSpPr txBox="1"/>
          <p:nvPr/>
        </p:nvSpPr>
        <p:spPr>
          <a:xfrm>
            <a:off x="1024688" y="2280379"/>
            <a:ext cx="2520000" cy="615523"/>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fr-FR" sz="2800" b="1" i="0" u="none" strike="noStrike" cap="none">
                <a:solidFill>
                  <a:schemeClr val="dk1"/>
                </a:solidFill>
                <a:latin typeface="Bebas Neue"/>
                <a:ea typeface="Bebas Neue"/>
                <a:cs typeface="Bebas Neue"/>
                <a:sym typeface="Bebas Neue"/>
              </a:rPr>
              <a:t>CE QUI MARCHE</a:t>
            </a:r>
            <a:endParaRPr sz="2500" b="0" i="0" u="none" strike="noStrike" cap="none">
              <a:solidFill>
                <a:schemeClr val="dk1"/>
              </a:solidFill>
              <a:latin typeface="Bebas Neue"/>
              <a:ea typeface="Bebas Neue"/>
              <a:cs typeface="Bebas Neue"/>
              <a:sym typeface="Bebas Neue"/>
            </a:endParaRPr>
          </a:p>
        </p:txBody>
      </p:sp>
      <p:sp>
        <p:nvSpPr>
          <p:cNvPr id="930" name="Google Shape;930;p17"/>
          <p:cNvSpPr txBox="1"/>
          <p:nvPr/>
        </p:nvSpPr>
        <p:spPr>
          <a:xfrm>
            <a:off x="457500" y="385253"/>
            <a:ext cx="8229000" cy="969466"/>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4800"/>
              <a:buFont typeface="Arial"/>
              <a:buNone/>
            </a:pPr>
            <a:r>
              <a:rPr lang="fr-FR" sz="5100" b="1" i="0" u="none" strike="noStrike" cap="none">
                <a:solidFill>
                  <a:schemeClr val="dk1"/>
                </a:solidFill>
                <a:latin typeface="Bebas Neue"/>
                <a:ea typeface="Bebas Neue"/>
                <a:cs typeface="Bebas Neue"/>
                <a:sym typeface="Bebas Neue"/>
              </a:rPr>
              <a:t>CLÔTURE SESSION 1</a:t>
            </a:r>
            <a:endParaRPr sz="5100" b="0" i="0" u="none" strike="noStrike" cap="none">
              <a:solidFill>
                <a:schemeClr val="dk1"/>
              </a:solidFill>
              <a:latin typeface="Bebas Neue"/>
              <a:ea typeface="Bebas Neue"/>
              <a:cs typeface="Bebas Neue"/>
              <a:sym typeface="Bebas Neue"/>
            </a:endParaRPr>
          </a:p>
        </p:txBody>
      </p:sp>
      <p:sp>
        <p:nvSpPr>
          <p:cNvPr id="931" name="Google Shape;931;p17"/>
          <p:cNvSpPr txBox="1"/>
          <p:nvPr/>
        </p:nvSpPr>
        <p:spPr>
          <a:xfrm>
            <a:off x="1550779" y="5058075"/>
            <a:ext cx="3574200" cy="615523"/>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fr-FR" sz="2800" b="1" i="0" u="none" strike="noStrike" cap="none">
                <a:solidFill>
                  <a:schemeClr val="dk1"/>
                </a:solidFill>
                <a:latin typeface="Bebas Neue"/>
                <a:ea typeface="Bebas Neue"/>
                <a:cs typeface="Bebas Neue"/>
                <a:sym typeface="Bebas Neue"/>
              </a:rPr>
              <a:t>THEMATIQUE À CLARIFIER ?</a:t>
            </a:r>
            <a:endParaRPr sz="2800" b="0" i="0" u="none" strike="noStrike" cap="none">
              <a:solidFill>
                <a:schemeClr val="dk1"/>
              </a:solidFill>
              <a:latin typeface="Bebas Neue"/>
              <a:ea typeface="Bebas Neue"/>
              <a:cs typeface="Bebas Neue"/>
              <a:sym typeface="Bebas Neue"/>
            </a:endParaRPr>
          </a:p>
        </p:txBody>
      </p:sp>
      <p:sp>
        <p:nvSpPr>
          <p:cNvPr id="932" name="Google Shape;932;p17"/>
          <p:cNvSpPr txBox="1"/>
          <p:nvPr/>
        </p:nvSpPr>
        <p:spPr>
          <a:xfrm>
            <a:off x="5612613" y="3062763"/>
            <a:ext cx="2826000" cy="615523"/>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fr-FR" sz="2800" b="1" i="0" u="none" strike="noStrike" cap="none">
                <a:solidFill>
                  <a:schemeClr val="dk1"/>
                </a:solidFill>
                <a:latin typeface="Bebas Neue"/>
                <a:ea typeface="Bebas Neue"/>
                <a:cs typeface="Bebas Neue"/>
                <a:sym typeface="Bebas Neue"/>
              </a:rPr>
              <a:t>CE QU’IL FAUT CHANGER</a:t>
            </a:r>
            <a:endParaRPr sz="2800" b="0" i="0" u="none" strike="noStrike" cap="none">
              <a:solidFill>
                <a:schemeClr val="dk1"/>
              </a:solidFill>
              <a:latin typeface="Bebas Neue"/>
              <a:ea typeface="Bebas Neue"/>
              <a:cs typeface="Bebas Neue"/>
              <a:sym typeface="Bebas Neue"/>
            </a:endParaRPr>
          </a:p>
        </p:txBody>
      </p:sp>
      <p:pic>
        <p:nvPicPr>
          <p:cNvPr id="933" name="Google Shape;933;p17"/>
          <p:cNvPicPr preferRelativeResize="0"/>
          <p:nvPr/>
        </p:nvPicPr>
        <p:blipFill rotWithShape="1">
          <a:blip r:embed="rId3">
            <a:alphaModFix/>
          </a:blip>
          <a:srcRect b="32541"/>
          <a:stretch/>
        </p:blipFill>
        <p:spPr>
          <a:xfrm rot="5834340">
            <a:off x="3868524" y="2394356"/>
            <a:ext cx="1338678" cy="903064"/>
          </a:xfrm>
          <a:prstGeom prst="rect">
            <a:avLst/>
          </a:prstGeom>
          <a:noFill/>
          <a:ln>
            <a:noFill/>
          </a:ln>
        </p:spPr>
      </p:pic>
      <p:pic>
        <p:nvPicPr>
          <p:cNvPr id="934" name="Google Shape;934;p17"/>
          <p:cNvPicPr preferRelativeResize="0"/>
          <p:nvPr/>
        </p:nvPicPr>
        <p:blipFill rotWithShape="1">
          <a:blip r:embed="rId3">
            <a:alphaModFix/>
          </a:blip>
          <a:srcRect b="32541"/>
          <a:stretch/>
        </p:blipFill>
        <p:spPr>
          <a:xfrm rot="-7280721">
            <a:off x="5627006" y="4768182"/>
            <a:ext cx="1456903" cy="982812"/>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939"/>
        <p:cNvGrpSpPr/>
        <p:nvPr/>
      </p:nvGrpSpPr>
      <p:grpSpPr>
        <a:xfrm>
          <a:off x="0" y="0"/>
          <a:ext cx="0" cy="0"/>
          <a:chOff x="0" y="0"/>
          <a:chExt cx="0" cy="0"/>
        </a:xfrm>
      </p:grpSpPr>
      <p:sp>
        <p:nvSpPr>
          <p:cNvPr id="940" name="Google Shape;940;g345f6121e9d_0_20"/>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53</a:t>
            </a:fld>
            <a:endParaRPr/>
          </a:p>
        </p:txBody>
      </p:sp>
      <p:sp>
        <p:nvSpPr>
          <p:cNvPr id="941" name="Google Shape;941;g345f6121e9d_0_20"/>
          <p:cNvSpPr txBox="1"/>
          <p:nvPr/>
        </p:nvSpPr>
        <p:spPr>
          <a:xfrm>
            <a:off x="47325" y="861250"/>
            <a:ext cx="9096600" cy="2277516"/>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6000"/>
              <a:buFont typeface="Arial"/>
              <a:buNone/>
            </a:pPr>
            <a:r>
              <a:rPr lang="fr-FR" sz="6800" b="1" i="0" u="none" strike="noStrike" cap="none">
                <a:solidFill>
                  <a:srgbClr val="E84E0F"/>
                </a:solidFill>
                <a:latin typeface="Bebas Neue"/>
                <a:ea typeface="Bebas Neue"/>
                <a:cs typeface="Bebas Neue"/>
                <a:sym typeface="Bebas Neue"/>
              </a:rPr>
              <a:t>FIN SESSION 1</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6000"/>
              <a:buFont typeface="Arial"/>
              <a:buNone/>
            </a:pPr>
            <a:r>
              <a:rPr lang="fr-FR" sz="6800" b="1" i="0" u="none" strike="noStrike" cap="none">
                <a:solidFill>
                  <a:srgbClr val="E84E0F"/>
                </a:solidFill>
                <a:latin typeface="Bebas Neue"/>
                <a:ea typeface="Bebas Neue"/>
                <a:cs typeface="Bebas Neue"/>
                <a:sym typeface="Bebas Neue"/>
              </a:rPr>
              <a:t>MERCI !</a:t>
            </a:r>
            <a:endParaRPr sz="6800" b="1" i="0" u="none" strike="noStrike" cap="none">
              <a:solidFill>
                <a:srgbClr val="E84E0F"/>
              </a:solidFill>
              <a:latin typeface="Bebas Neue"/>
              <a:ea typeface="Bebas Neue"/>
              <a:cs typeface="Bebas Neue"/>
              <a:sym typeface="Bebas Neue"/>
            </a:endParaRPr>
          </a:p>
        </p:txBody>
      </p:sp>
      <p:grpSp>
        <p:nvGrpSpPr>
          <p:cNvPr id="942" name="Google Shape;942;g345f6121e9d_0_20"/>
          <p:cNvGrpSpPr/>
          <p:nvPr/>
        </p:nvGrpSpPr>
        <p:grpSpPr>
          <a:xfrm>
            <a:off x="3624045" y="4947747"/>
            <a:ext cx="1895970" cy="1773731"/>
            <a:chOff x="3137400" y="1009650"/>
            <a:chExt cx="2869204" cy="2708400"/>
          </a:xfrm>
        </p:grpSpPr>
        <p:sp>
          <p:nvSpPr>
            <p:cNvPr id="943" name="Google Shape;943;g345f6121e9d_0_20"/>
            <p:cNvSpPr txBox="1"/>
            <p:nvPr/>
          </p:nvSpPr>
          <p:spPr>
            <a:xfrm>
              <a:off x="3137404" y="1009650"/>
              <a:ext cx="2869200" cy="2708400"/>
            </a:xfrm>
            <a:prstGeom prst="rect">
              <a:avLst/>
            </a:prstGeom>
            <a:solidFill>
              <a:schemeClr val="lt1"/>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200"/>
                <a:buFont typeface="Arial"/>
                <a:buNone/>
              </a:pPr>
              <a:endParaRPr sz="3200" b="0" i="0" u="none" strike="noStrike" cap="none">
                <a:solidFill>
                  <a:schemeClr val="dk1"/>
                </a:solidFill>
                <a:latin typeface="Arial"/>
                <a:ea typeface="Arial"/>
                <a:cs typeface="Arial"/>
                <a:sym typeface="Arial"/>
              </a:endParaRPr>
            </a:p>
          </p:txBody>
        </p:sp>
        <p:pic>
          <p:nvPicPr>
            <p:cNvPr id="944" name="Google Shape;944;g345f6121e9d_0_20"/>
            <p:cNvPicPr preferRelativeResize="0"/>
            <p:nvPr/>
          </p:nvPicPr>
          <p:blipFill rotWithShape="1">
            <a:blip r:embed="rId3">
              <a:alphaModFix/>
            </a:blip>
            <a:srcRect/>
            <a:stretch/>
          </p:blipFill>
          <p:spPr>
            <a:xfrm>
              <a:off x="3137400" y="1009650"/>
              <a:ext cx="2869200" cy="2704085"/>
            </a:xfrm>
            <a:prstGeom prst="rect">
              <a:avLst/>
            </a:prstGeom>
            <a:noFill/>
            <a:ln>
              <a:noFill/>
            </a:ln>
          </p:spPr>
        </p:pic>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6</a:t>
            </a:fld>
            <a:endParaRPr/>
          </a:p>
        </p:txBody>
      </p:sp>
      <p:sp>
        <p:nvSpPr>
          <p:cNvPr id="155" name="Google Shape;155;p9"/>
          <p:cNvSpPr/>
          <p:nvPr/>
        </p:nvSpPr>
        <p:spPr>
          <a:xfrm>
            <a:off x="628996" y="2290227"/>
            <a:ext cx="6991004" cy="52322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br>
              <a:rPr lang="fr-FR" sz="1400" b="0" i="0" u="none" strike="noStrike" cap="none">
                <a:solidFill>
                  <a:schemeClr val="lt1"/>
                </a:solidFill>
                <a:latin typeface="Arial"/>
                <a:ea typeface="Arial"/>
                <a:cs typeface="Arial"/>
                <a:sym typeface="Arial"/>
              </a:rPr>
            </a:br>
            <a:endParaRPr sz="1400" b="0" i="0" u="none" strike="noStrike" cap="none">
              <a:solidFill>
                <a:schemeClr val="lt1"/>
              </a:solidFill>
              <a:latin typeface="Arial"/>
              <a:ea typeface="Arial"/>
              <a:cs typeface="Arial"/>
              <a:sym typeface="Arial"/>
            </a:endParaRPr>
          </a:p>
        </p:txBody>
      </p:sp>
      <p:sp>
        <p:nvSpPr>
          <p:cNvPr id="156" name="Google Shape;156;p9"/>
          <p:cNvSpPr/>
          <p:nvPr/>
        </p:nvSpPr>
        <p:spPr>
          <a:xfrm>
            <a:off x="3181610" y="1489856"/>
            <a:ext cx="5505189" cy="3746023"/>
          </a:xfrm>
          <a:prstGeom prst="rect">
            <a:avLst/>
          </a:prstGeom>
          <a:noFill/>
          <a:ln>
            <a:noFill/>
          </a:ln>
        </p:spPr>
        <p:txBody>
          <a:bodyPr spcFirstLastPara="1" wrap="square" lIns="91425" tIns="45700" rIns="91425" bIns="45700" anchor="t" anchorCtr="0">
            <a:noAutofit/>
          </a:bodyPr>
          <a:lstStyle/>
          <a:p>
            <a:pPr marL="0" marR="0" lvl="0" indent="0" algn="just" rtl="0">
              <a:lnSpc>
                <a:spcPct val="90000"/>
              </a:lnSpc>
              <a:spcBef>
                <a:spcPts val="1000"/>
              </a:spcBef>
              <a:spcAft>
                <a:spcPts val="0"/>
              </a:spcAft>
              <a:buClr>
                <a:srgbClr val="000000"/>
              </a:buClr>
              <a:buSzPts val="2000"/>
              <a:buFont typeface="Arial"/>
              <a:buNone/>
            </a:pPr>
            <a:r>
              <a:rPr lang="fr-FR" sz="2000" b="1" i="0" u="none" strike="noStrike" cap="none">
                <a:solidFill>
                  <a:srgbClr val="002060"/>
                </a:solidFill>
                <a:latin typeface="Arial Narrow"/>
                <a:ea typeface="Arial Narrow"/>
                <a:cs typeface="Arial Narrow"/>
                <a:sym typeface="Arial Narrow"/>
              </a:rPr>
              <a:t>En groupes de deux, vous allez rencontrer un autre apprenant dans le groupe. Posez les questions suivantes :</a:t>
            </a:r>
            <a:endParaRPr sz="1400" b="0" i="0" u="none" strike="noStrike" cap="none">
              <a:solidFill>
                <a:srgbClr val="000000"/>
              </a:solidFill>
              <a:latin typeface="Arial"/>
              <a:ea typeface="Arial"/>
              <a:cs typeface="Arial"/>
              <a:sym typeface="Arial"/>
            </a:endParaRPr>
          </a:p>
          <a:p>
            <a:pPr marL="342880" marR="0" lvl="0" indent="-342880" algn="just" rtl="0">
              <a:lnSpc>
                <a:spcPct val="90000"/>
              </a:lnSpc>
              <a:spcBef>
                <a:spcPts val="1000"/>
              </a:spcBef>
              <a:spcAft>
                <a:spcPts val="0"/>
              </a:spcAft>
              <a:buClr>
                <a:srgbClr val="002060"/>
              </a:buClr>
              <a:buSzPts val="2800"/>
              <a:buFont typeface="Arial"/>
              <a:buChar char="•"/>
            </a:pPr>
            <a:r>
              <a:rPr lang="fr-FR" sz="1600" b="0" i="0" u="none" strike="noStrike" cap="none">
                <a:solidFill>
                  <a:srgbClr val="002060"/>
                </a:solidFill>
                <a:latin typeface="Arial Narrow"/>
                <a:ea typeface="Arial Narrow"/>
                <a:cs typeface="Arial Narrow"/>
                <a:sym typeface="Arial Narrow"/>
              </a:rPr>
              <a:t>Qui êtes-vous ? </a:t>
            </a:r>
            <a:endParaRPr sz="1200" b="0" i="0" u="none" strike="noStrike" cap="none">
              <a:solidFill>
                <a:srgbClr val="000000"/>
              </a:solidFill>
              <a:latin typeface="Arial"/>
              <a:ea typeface="Arial"/>
              <a:cs typeface="Arial"/>
              <a:sym typeface="Arial"/>
            </a:endParaRPr>
          </a:p>
          <a:p>
            <a:pPr marL="342880" marR="0" lvl="0" indent="-342880" algn="just" rtl="0">
              <a:lnSpc>
                <a:spcPct val="90000"/>
              </a:lnSpc>
              <a:spcBef>
                <a:spcPts val="1000"/>
              </a:spcBef>
              <a:spcAft>
                <a:spcPts val="0"/>
              </a:spcAft>
              <a:buClr>
                <a:srgbClr val="002060"/>
              </a:buClr>
              <a:buSzPts val="2800"/>
              <a:buFont typeface="Arial"/>
              <a:buChar char="•"/>
            </a:pPr>
            <a:r>
              <a:rPr lang="fr-FR" sz="1600" b="0" i="0" u="none" strike="noStrike" cap="none">
                <a:solidFill>
                  <a:srgbClr val="002060"/>
                </a:solidFill>
                <a:latin typeface="Arial Narrow"/>
                <a:ea typeface="Arial Narrow"/>
                <a:cs typeface="Arial Narrow"/>
                <a:sym typeface="Arial Narrow"/>
              </a:rPr>
              <a:t>Quel poste et quel pays ?</a:t>
            </a:r>
            <a:endParaRPr sz="1200" b="0" i="0" u="none" strike="noStrike" cap="none">
              <a:solidFill>
                <a:srgbClr val="000000"/>
              </a:solidFill>
              <a:latin typeface="Arial"/>
              <a:ea typeface="Arial"/>
              <a:cs typeface="Arial"/>
              <a:sym typeface="Arial"/>
            </a:endParaRPr>
          </a:p>
          <a:p>
            <a:pPr marL="342880" marR="0" lvl="0" indent="-342880" algn="just" rtl="0">
              <a:lnSpc>
                <a:spcPct val="90000"/>
              </a:lnSpc>
              <a:spcBef>
                <a:spcPts val="1000"/>
              </a:spcBef>
              <a:spcAft>
                <a:spcPts val="0"/>
              </a:spcAft>
              <a:buClr>
                <a:srgbClr val="002060"/>
              </a:buClr>
              <a:buSzPts val="2800"/>
              <a:buFont typeface="Arial"/>
              <a:buChar char="•"/>
            </a:pPr>
            <a:r>
              <a:rPr lang="fr-FR" sz="1600" b="0" i="0" u="none" strike="noStrike" cap="none">
                <a:solidFill>
                  <a:srgbClr val="002060"/>
                </a:solidFill>
                <a:latin typeface="Arial Narrow"/>
                <a:ea typeface="Arial Narrow"/>
                <a:cs typeface="Arial Narrow"/>
                <a:sym typeface="Arial Narrow"/>
              </a:rPr>
              <a:t>Quelle(s) expérience(s) significative(s) en matière de Suivi-Évaluation ?</a:t>
            </a:r>
            <a:endParaRPr sz="1200" b="0" i="0" u="none" strike="noStrike" cap="none">
              <a:solidFill>
                <a:srgbClr val="000000"/>
              </a:solidFill>
              <a:latin typeface="Arial"/>
              <a:ea typeface="Arial"/>
              <a:cs typeface="Arial"/>
              <a:sym typeface="Arial"/>
            </a:endParaRPr>
          </a:p>
          <a:p>
            <a:pPr marL="342880" marR="0" lvl="0" indent="-342880" algn="just" rtl="0">
              <a:lnSpc>
                <a:spcPct val="90000"/>
              </a:lnSpc>
              <a:spcBef>
                <a:spcPts val="1000"/>
              </a:spcBef>
              <a:spcAft>
                <a:spcPts val="0"/>
              </a:spcAft>
              <a:buClr>
                <a:srgbClr val="002060"/>
              </a:buClr>
              <a:buSzPts val="2800"/>
              <a:buFont typeface="Arial"/>
              <a:buChar char="•"/>
            </a:pPr>
            <a:r>
              <a:rPr lang="fr-FR" sz="1600" b="0" i="0" u="none" strike="noStrike" cap="none">
                <a:solidFill>
                  <a:srgbClr val="002060"/>
                </a:solidFill>
                <a:latin typeface="Arial Narrow"/>
                <a:ea typeface="Arial Narrow"/>
                <a:cs typeface="Arial Narrow"/>
                <a:sym typeface="Arial Narrow"/>
              </a:rPr>
              <a:t>Présentez votre projet rapidement et vos attentes spécifiques pour la formation. </a:t>
            </a:r>
            <a:endParaRPr sz="2000" b="1" i="0" u="none" strike="noStrike" cap="none">
              <a:solidFill>
                <a:srgbClr val="002060"/>
              </a:solidFill>
              <a:latin typeface="Arial Narrow"/>
              <a:ea typeface="Arial Narrow"/>
              <a:cs typeface="Arial Narrow"/>
              <a:sym typeface="Arial Narrow"/>
            </a:endParaRPr>
          </a:p>
          <a:p>
            <a:pPr marL="0" marR="0" lvl="0" indent="0" algn="just" rtl="0">
              <a:lnSpc>
                <a:spcPct val="90000"/>
              </a:lnSpc>
              <a:spcBef>
                <a:spcPts val="1000"/>
              </a:spcBef>
              <a:spcAft>
                <a:spcPts val="0"/>
              </a:spcAft>
              <a:buClr>
                <a:srgbClr val="000000"/>
              </a:buClr>
              <a:buSzPts val="2000"/>
              <a:buFont typeface="Arial"/>
              <a:buNone/>
            </a:pPr>
            <a:r>
              <a:rPr lang="fr-FR" sz="2000" b="1" i="0" u="none" strike="noStrike" cap="none">
                <a:solidFill>
                  <a:srgbClr val="002060"/>
                </a:solidFill>
                <a:latin typeface="Arial Narrow"/>
                <a:ea typeface="Arial Narrow"/>
                <a:cs typeface="Arial Narrow"/>
                <a:sym typeface="Arial Narrow"/>
              </a:rPr>
              <a:t>Au retour en plénière, chaque personne présentera leur partenaire au groupe.</a:t>
            </a:r>
            <a:endParaRPr sz="28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br>
              <a:rPr lang="fr-FR" sz="1400" b="0" i="0" u="none" strike="noStrike" cap="none">
                <a:solidFill>
                  <a:schemeClr val="dk1"/>
                </a:solidFill>
                <a:latin typeface="Arial"/>
                <a:ea typeface="Arial"/>
                <a:cs typeface="Arial"/>
                <a:sym typeface="Arial"/>
              </a:rPr>
            </a:br>
            <a:endParaRPr sz="1400" b="0" i="0" u="none" strike="noStrike" cap="none">
              <a:solidFill>
                <a:schemeClr val="dk1"/>
              </a:solidFill>
              <a:latin typeface="Arial"/>
              <a:ea typeface="Arial"/>
              <a:cs typeface="Arial"/>
              <a:sym typeface="Arial"/>
            </a:endParaRPr>
          </a:p>
        </p:txBody>
      </p:sp>
      <p:sp>
        <p:nvSpPr>
          <p:cNvPr id="157" name="Google Shape;157;p9"/>
          <p:cNvSpPr txBox="1"/>
          <p:nvPr/>
        </p:nvSpPr>
        <p:spPr>
          <a:xfrm>
            <a:off x="0" y="315100"/>
            <a:ext cx="9144000" cy="969600"/>
          </a:xfrm>
          <a:prstGeom prst="rect">
            <a:avLst/>
          </a:prstGeom>
          <a:solidFill>
            <a:schemeClr val="accent1"/>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6000"/>
              <a:buFont typeface="Arial"/>
              <a:buNone/>
            </a:pPr>
            <a:r>
              <a:rPr lang="fr-FR" sz="5100" b="1" i="0" u="none" strike="noStrike" cap="none">
                <a:solidFill>
                  <a:schemeClr val="lt1"/>
                </a:solidFill>
                <a:latin typeface="Bebas Neue"/>
                <a:ea typeface="Bebas Neue"/>
                <a:cs typeface="Bebas Neue"/>
                <a:sym typeface="Bebas Neue"/>
              </a:rPr>
              <a:t>QUI PARTICIPE À CETTE FORMATION ?</a:t>
            </a:r>
            <a:endParaRPr sz="6300" b="1" i="0" u="none" strike="noStrike" cap="none">
              <a:solidFill>
                <a:schemeClr val="lt1"/>
              </a:solidFill>
              <a:latin typeface="Bebas Neue"/>
              <a:ea typeface="Bebas Neue"/>
              <a:cs typeface="Bebas Neue"/>
              <a:sym typeface="Bebas Neue"/>
            </a:endParaRPr>
          </a:p>
        </p:txBody>
      </p:sp>
      <p:pic>
        <p:nvPicPr>
          <p:cNvPr id="158" name="Google Shape;158;p9" descr="Une image contenant noir, obscurité&#10;&#10;Description générée automatiquement"/>
          <p:cNvPicPr preferRelativeResize="0"/>
          <p:nvPr/>
        </p:nvPicPr>
        <p:blipFill rotWithShape="1">
          <a:blip r:embed="rId3">
            <a:alphaModFix/>
          </a:blip>
          <a:srcRect/>
          <a:stretch/>
        </p:blipFill>
        <p:spPr>
          <a:xfrm>
            <a:off x="549664" y="2038270"/>
            <a:ext cx="2308262" cy="2308262"/>
          </a:xfrm>
          <a:prstGeom prst="rect">
            <a:avLst/>
          </a:prstGeom>
          <a:noFill/>
          <a:ln>
            <a:noFill/>
          </a:ln>
        </p:spPr>
      </p:pic>
      <p:sp>
        <p:nvSpPr>
          <p:cNvPr id="159" name="Google Shape;159;p9"/>
          <p:cNvSpPr txBox="1"/>
          <p:nvPr/>
        </p:nvSpPr>
        <p:spPr>
          <a:xfrm>
            <a:off x="4356970" y="5762356"/>
            <a:ext cx="2444663" cy="646331"/>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Clr>
                <a:srgbClr val="000000"/>
              </a:buClr>
              <a:buSzPts val="2000"/>
              <a:buFont typeface="Arial"/>
              <a:buNone/>
            </a:pPr>
            <a:r>
              <a:rPr lang="fr-FR" sz="2000" b="1" i="0" u="none" strike="noStrike" cap="none">
                <a:solidFill>
                  <a:srgbClr val="002060"/>
                </a:solidFill>
                <a:latin typeface="Arial Narrow"/>
                <a:ea typeface="Arial Narrow"/>
                <a:cs typeface="Arial Narrow"/>
                <a:sym typeface="Arial Narrow"/>
              </a:rPr>
              <a:t>Vous avez 10 mins pour échanger</a:t>
            </a:r>
            <a:r>
              <a:rPr lang="fr-FR" sz="1400" b="1" i="0" u="none" strike="noStrike" cap="none">
                <a:solidFill>
                  <a:srgbClr val="002060"/>
                </a:solidFill>
                <a:latin typeface="Arial Narrow"/>
                <a:ea typeface="Arial Narrow"/>
                <a:cs typeface="Arial Narrow"/>
                <a:sym typeface="Arial Narrow"/>
              </a:rPr>
              <a:t>.</a:t>
            </a:r>
            <a:endParaRPr sz="1800" b="1" i="0" u="none" strike="noStrike" cap="none">
              <a:solidFill>
                <a:srgbClr val="000000"/>
              </a:solidFill>
              <a:latin typeface="Arial"/>
              <a:ea typeface="Arial"/>
              <a:cs typeface="Arial"/>
              <a:sym typeface="Arial"/>
            </a:endParaRPr>
          </a:p>
        </p:txBody>
      </p:sp>
      <p:pic>
        <p:nvPicPr>
          <p:cNvPr id="160" name="Google Shape;160;p9" descr="Une image contenant noir, obscurité&#10;&#10;Description générée automatiquement"/>
          <p:cNvPicPr preferRelativeResize="0"/>
          <p:nvPr/>
        </p:nvPicPr>
        <p:blipFill rotWithShape="1">
          <a:blip r:embed="rId4">
            <a:alphaModFix/>
          </a:blip>
          <a:srcRect/>
          <a:stretch/>
        </p:blipFill>
        <p:spPr>
          <a:xfrm>
            <a:off x="6910193" y="5762356"/>
            <a:ext cx="697282" cy="69728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7</a:t>
            </a:fld>
            <a:endParaRPr/>
          </a:p>
        </p:txBody>
      </p:sp>
      <p:sp>
        <p:nvSpPr>
          <p:cNvPr id="167" name="Google Shape;167;p28"/>
          <p:cNvSpPr/>
          <p:nvPr/>
        </p:nvSpPr>
        <p:spPr>
          <a:xfrm>
            <a:off x="628996" y="2290227"/>
            <a:ext cx="6991004" cy="52322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br>
              <a:rPr lang="fr-FR" sz="1400" b="0" i="0" u="none" strike="noStrike" cap="none">
                <a:solidFill>
                  <a:schemeClr val="lt1"/>
                </a:solidFill>
                <a:latin typeface="Arial"/>
                <a:ea typeface="Arial"/>
                <a:cs typeface="Arial"/>
                <a:sym typeface="Arial"/>
              </a:rPr>
            </a:br>
            <a:endParaRPr sz="1400" b="0" i="0" u="none" strike="noStrike" cap="none">
              <a:solidFill>
                <a:schemeClr val="lt1"/>
              </a:solidFill>
              <a:latin typeface="Arial"/>
              <a:ea typeface="Arial"/>
              <a:cs typeface="Arial"/>
              <a:sym typeface="Arial"/>
            </a:endParaRPr>
          </a:p>
        </p:txBody>
      </p:sp>
      <p:sp>
        <p:nvSpPr>
          <p:cNvPr id="168" name="Google Shape;168;p28"/>
          <p:cNvSpPr/>
          <p:nvPr/>
        </p:nvSpPr>
        <p:spPr>
          <a:xfrm>
            <a:off x="866383" y="1490229"/>
            <a:ext cx="5686817" cy="3094670"/>
          </a:xfrm>
          <a:prstGeom prst="rect">
            <a:avLst/>
          </a:prstGeom>
          <a:noFill/>
          <a:ln>
            <a:noFill/>
          </a:ln>
        </p:spPr>
        <p:txBody>
          <a:bodyPr spcFirstLastPara="1" wrap="square" lIns="91425" tIns="45700" rIns="91425" bIns="45700" anchor="t" anchorCtr="0">
            <a:noAutofit/>
          </a:bodyPr>
          <a:lstStyle/>
          <a:p>
            <a:pPr marL="0" marR="0" lvl="0" indent="0" algn="just" rtl="0">
              <a:lnSpc>
                <a:spcPct val="90000"/>
              </a:lnSpc>
              <a:spcBef>
                <a:spcPts val="1000"/>
              </a:spcBef>
              <a:spcAft>
                <a:spcPts val="0"/>
              </a:spcAft>
              <a:buClr>
                <a:srgbClr val="000000"/>
              </a:buClr>
              <a:buSzPts val="2000"/>
              <a:buFont typeface="Arial"/>
              <a:buNone/>
            </a:pPr>
            <a:r>
              <a:rPr lang="fr-FR" sz="2000" b="1" i="0" u="none" strike="noStrike" cap="none">
                <a:solidFill>
                  <a:srgbClr val="002060"/>
                </a:solidFill>
                <a:latin typeface="Arial Narrow"/>
                <a:ea typeface="Arial Narrow"/>
                <a:cs typeface="Arial Narrow"/>
                <a:sym typeface="Arial Narrow"/>
              </a:rPr>
              <a:t>Vous nous avez exprimé :</a:t>
            </a:r>
            <a:endParaRPr sz="1400" b="0" i="0" u="none" strike="noStrike" cap="none">
              <a:solidFill>
                <a:srgbClr val="000000"/>
              </a:solidFill>
              <a:latin typeface="Arial"/>
              <a:ea typeface="Arial"/>
              <a:cs typeface="Arial"/>
              <a:sym typeface="Arial"/>
            </a:endParaRPr>
          </a:p>
          <a:p>
            <a:pPr marL="342880" marR="0" lvl="0" indent="-342880" algn="just" rtl="0">
              <a:lnSpc>
                <a:spcPct val="90000"/>
              </a:lnSpc>
              <a:spcBef>
                <a:spcPts val="1000"/>
              </a:spcBef>
              <a:spcAft>
                <a:spcPts val="0"/>
              </a:spcAft>
              <a:buClr>
                <a:srgbClr val="002060"/>
              </a:buClr>
              <a:buSzPts val="2800"/>
              <a:buFont typeface="Arial"/>
              <a:buChar char="•"/>
            </a:pPr>
            <a:r>
              <a:rPr lang="fr-FR" sz="1600" b="0" i="0" u="none" strike="noStrike" cap="none">
                <a:solidFill>
                  <a:srgbClr val="FF0000"/>
                </a:solidFill>
                <a:highlight>
                  <a:srgbClr val="FFFF00"/>
                </a:highlight>
                <a:latin typeface="Arial Narrow"/>
                <a:ea typeface="Arial Narrow"/>
                <a:cs typeface="Arial Narrow"/>
                <a:sym typeface="Arial Narrow"/>
              </a:rPr>
              <a:t>{ ajouter les attentes des participants venant du questionnaire}</a:t>
            </a:r>
            <a:endParaRPr sz="1200" b="0" i="0" u="none" strike="noStrike" cap="none">
              <a:solidFill>
                <a:srgbClr val="FF0000"/>
              </a:solidFill>
              <a:highlight>
                <a:srgbClr val="FFFF00"/>
              </a:highlight>
              <a:latin typeface="Arial"/>
              <a:ea typeface="Arial"/>
              <a:cs typeface="Arial"/>
              <a:sym typeface="Arial"/>
            </a:endParaRPr>
          </a:p>
          <a:p>
            <a:pPr marL="0" marR="0" lvl="0" indent="0" algn="just" rtl="0">
              <a:lnSpc>
                <a:spcPct val="90000"/>
              </a:lnSpc>
              <a:spcBef>
                <a:spcPts val="1000"/>
              </a:spcBef>
              <a:spcAft>
                <a:spcPts val="0"/>
              </a:spcAft>
              <a:buClr>
                <a:srgbClr val="000000"/>
              </a:buClr>
              <a:buSzPts val="2000"/>
              <a:buFont typeface="Arial"/>
              <a:buNone/>
            </a:pPr>
            <a:endParaRPr sz="2000" b="1" i="0" u="none" strike="noStrike" cap="none">
              <a:solidFill>
                <a:srgbClr val="002060"/>
              </a:solidFill>
              <a:latin typeface="Arial Narrow"/>
              <a:ea typeface="Arial Narrow"/>
              <a:cs typeface="Arial Narrow"/>
              <a:sym typeface="Arial Narrow"/>
            </a:endParaRPr>
          </a:p>
          <a:p>
            <a:pPr marL="0" marR="0" lvl="0" indent="0" algn="l" rtl="0">
              <a:lnSpc>
                <a:spcPct val="100000"/>
              </a:lnSpc>
              <a:spcBef>
                <a:spcPts val="0"/>
              </a:spcBef>
              <a:spcAft>
                <a:spcPts val="0"/>
              </a:spcAft>
              <a:buClr>
                <a:srgbClr val="000000"/>
              </a:buClr>
              <a:buSzPts val="1400"/>
              <a:buFont typeface="Arial"/>
              <a:buNone/>
            </a:pPr>
            <a:br>
              <a:rPr lang="fr-FR" sz="1400" b="0" i="0" u="none" strike="noStrike" cap="none">
                <a:solidFill>
                  <a:schemeClr val="dk1"/>
                </a:solidFill>
                <a:latin typeface="Arial"/>
                <a:ea typeface="Arial"/>
                <a:cs typeface="Arial"/>
                <a:sym typeface="Arial"/>
              </a:rPr>
            </a:br>
            <a:endParaRPr sz="1400" b="0" i="0" u="none" strike="noStrike" cap="none">
              <a:solidFill>
                <a:schemeClr val="dk1"/>
              </a:solidFill>
              <a:latin typeface="Arial"/>
              <a:ea typeface="Arial"/>
              <a:cs typeface="Arial"/>
              <a:sym typeface="Arial"/>
            </a:endParaRPr>
          </a:p>
        </p:txBody>
      </p:sp>
      <p:sp>
        <p:nvSpPr>
          <p:cNvPr id="169" name="Google Shape;169;p28"/>
          <p:cNvSpPr txBox="1"/>
          <p:nvPr/>
        </p:nvSpPr>
        <p:spPr>
          <a:xfrm>
            <a:off x="0" y="315100"/>
            <a:ext cx="9144000" cy="969600"/>
          </a:xfrm>
          <a:prstGeom prst="rect">
            <a:avLst/>
          </a:prstGeom>
          <a:solidFill>
            <a:schemeClr val="accent1"/>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6000"/>
              <a:buFont typeface="Arial"/>
              <a:buNone/>
            </a:pPr>
            <a:r>
              <a:rPr lang="fr-FR" sz="5100" b="1" i="0" u="none" strike="noStrike" cap="none">
                <a:solidFill>
                  <a:schemeClr val="lt1"/>
                </a:solidFill>
                <a:latin typeface="Bebas Neue"/>
                <a:ea typeface="Bebas Neue"/>
                <a:cs typeface="Bebas Neue"/>
                <a:sym typeface="Bebas Neue"/>
              </a:rPr>
              <a:t>VOS ATTENTES</a:t>
            </a:r>
            <a:endParaRPr sz="6300" b="1" i="0" u="none" strike="noStrike" cap="none">
              <a:solidFill>
                <a:schemeClr val="lt1"/>
              </a:solidFill>
              <a:latin typeface="Bebas Neue"/>
              <a:ea typeface="Bebas Neue"/>
              <a:cs typeface="Bebas Neue"/>
              <a:sym typeface="Bebas Neue"/>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74"/>
        <p:cNvGrpSpPr/>
        <p:nvPr/>
      </p:nvGrpSpPr>
      <p:grpSpPr>
        <a:xfrm>
          <a:off x="0" y="0"/>
          <a:ext cx="0" cy="0"/>
          <a:chOff x="0" y="0"/>
          <a:chExt cx="0" cy="0"/>
        </a:xfrm>
      </p:grpSpPr>
      <p:sp>
        <p:nvSpPr>
          <p:cNvPr id="175" name="Google Shape;175;p2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fr-FR" sz="1200" b="0" i="0" u="none" strike="noStrike" cap="none">
                <a:solidFill>
                  <a:srgbClr val="888888"/>
                </a:solidFill>
                <a:latin typeface="Arial"/>
                <a:ea typeface="Arial"/>
                <a:cs typeface="Arial"/>
                <a:sym typeface="Arial"/>
              </a:rPr>
              <a:t>8</a:t>
            </a:fld>
            <a:endParaRPr sz="1200" b="0" i="0" u="none" strike="noStrike" cap="none">
              <a:solidFill>
                <a:srgbClr val="888888"/>
              </a:solidFill>
              <a:latin typeface="Arial"/>
              <a:ea typeface="Arial"/>
              <a:cs typeface="Arial"/>
              <a:sym typeface="Arial"/>
            </a:endParaRPr>
          </a:p>
        </p:txBody>
      </p:sp>
      <p:sp>
        <p:nvSpPr>
          <p:cNvPr id="176" name="Google Shape;176;p29"/>
          <p:cNvSpPr txBox="1"/>
          <p:nvPr/>
        </p:nvSpPr>
        <p:spPr>
          <a:xfrm>
            <a:off x="843150" y="1825080"/>
            <a:ext cx="7457700" cy="1015632"/>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6000"/>
              <a:buFont typeface="Arial"/>
              <a:buNone/>
            </a:pPr>
            <a:r>
              <a:rPr lang="fr-FR" sz="5400" b="1" i="0" u="none" strike="noStrike" cap="none">
                <a:solidFill>
                  <a:srgbClr val="FFFFFF"/>
                </a:solidFill>
                <a:latin typeface="Bebas Neue"/>
                <a:ea typeface="Bebas Neue"/>
                <a:cs typeface="Bebas Neue"/>
                <a:sym typeface="Bebas Neue"/>
              </a:rPr>
              <a:t>ORGANISATION DE LA FORMATION</a:t>
            </a:r>
            <a:endParaRPr sz="5400" b="1" i="0" u="none" strike="noStrike" cap="none">
              <a:solidFill>
                <a:srgbClr val="FFFFFF"/>
              </a:solidFill>
              <a:latin typeface="Bebas Neue"/>
              <a:ea typeface="Bebas Neue"/>
              <a:cs typeface="Bebas Neue"/>
              <a:sym typeface="Bebas Neue"/>
            </a:endParaRPr>
          </a:p>
        </p:txBody>
      </p:sp>
      <p:grpSp>
        <p:nvGrpSpPr>
          <p:cNvPr id="177" name="Google Shape;177;p29"/>
          <p:cNvGrpSpPr/>
          <p:nvPr/>
        </p:nvGrpSpPr>
        <p:grpSpPr>
          <a:xfrm>
            <a:off x="3624045" y="4947747"/>
            <a:ext cx="1895970" cy="1773731"/>
            <a:chOff x="3137400" y="1009650"/>
            <a:chExt cx="2869204" cy="2708400"/>
          </a:xfrm>
        </p:grpSpPr>
        <p:sp>
          <p:nvSpPr>
            <p:cNvPr id="178" name="Google Shape;178;p29"/>
            <p:cNvSpPr txBox="1"/>
            <p:nvPr/>
          </p:nvSpPr>
          <p:spPr>
            <a:xfrm>
              <a:off x="3137404" y="1009650"/>
              <a:ext cx="2869200" cy="2708400"/>
            </a:xfrm>
            <a:prstGeom prst="rect">
              <a:avLst/>
            </a:prstGeom>
            <a:solidFill>
              <a:schemeClr val="lt1"/>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200"/>
                <a:buFont typeface="Arial"/>
                <a:buNone/>
              </a:pPr>
              <a:endParaRPr sz="3200" b="0" i="0" u="none" strike="noStrike" cap="none">
                <a:solidFill>
                  <a:srgbClr val="262775"/>
                </a:solidFill>
                <a:latin typeface="Arial"/>
                <a:ea typeface="Arial"/>
                <a:cs typeface="Arial"/>
                <a:sym typeface="Arial"/>
              </a:endParaRPr>
            </a:p>
          </p:txBody>
        </p:sp>
        <p:pic>
          <p:nvPicPr>
            <p:cNvPr id="179" name="Google Shape;179;p29"/>
            <p:cNvPicPr preferRelativeResize="0"/>
            <p:nvPr/>
          </p:nvPicPr>
          <p:blipFill rotWithShape="1">
            <a:blip r:embed="rId3">
              <a:alphaModFix/>
            </a:blip>
            <a:srcRect/>
            <a:stretch/>
          </p:blipFill>
          <p:spPr>
            <a:xfrm>
              <a:off x="3137400" y="1009650"/>
              <a:ext cx="2869200" cy="2704085"/>
            </a:xfrm>
            <a:prstGeom prst="rect">
              <a:avLst/>
            </a:prstGeom>
            <a:noFill/>
            <a:ln>
              <a:noFill/>
            </a:ln>
          </p:spPr>
        </p:pic>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4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9</a:t>
            </a:fld>
            <a:endParaRPr/>
          </a:p>
        </p:txBody>
      </p:sp>
      <p:sp>
        <p:nvSpPr>
          <p:cNvPr id="186" name="Google Shape;186;p43"/>
          <p:cNvSpPr/>
          <p:nvPr/>
        </p:nvSpPr>
        <p:spPr>
          <a:xfrm>
            <a:off x="628996" y="2290227"/>
            <a:ext cx="6991004" cy="52322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br>
              <a:rPr lang="fr-FR" sz="1400" b="0" i="0" u="none" strike="noStrike" cap="none">
                <a:solidFill>
                  <a:schemeClr val="lt1"/>
                </a:solidFill>
                <a:latin typeface="Arial"/>
                <a:ea typeface="Arial"/>
                <a:cs typeface="Arial"/>
                <a:sym typeface="Arial"/>
              </a:rPr>
            </a:br>
            <a:endParaRPr sz="1400" b="0" i="0" u="none" strike="noStrike" cap="none">
              <a:solidFill>
                <a:schemeClr val="lt1"/>
              </a:solidFill>
              <a:latin typeface="Arial"/>
              <a:ea typeface="Arial"/>
              <a:cs typeface="Arial"/>
              <a:sym typeface="Arial"/>
            </a:endParaRPr>
          </a:p>
        </p:txBody>
      </p:sp>
      <p:sp>
        <p:nvSpPr>
          <p:cNvPr id="187" name="Google Shape;187;p43"/>
          <p:cNvSpPr txBox="1"/>
          <p:nvPr/>
        </p:nvSpPr>
        <p:spPr>
          <a:xfrm>
            <a:off x="0" y="315100"/>
            <a:ext cx="9144000" cy="969466"/>
          </a:xfrm>
          <a:prstGeom prst="rect">
            <a:avLst/>
          </a:prstGeom>
          <a:solidFill>
            <a:schemeClr val="accent1"/>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6000"/>
              <a:buFont typeface="Arial"/>
              <a:buNone/>
            </a:pPr>
            <a:r>
              <a:rPr lang="fr-FR" sz="5100" b="1" i="0" u="none" strike="noStrike" cap="none">
                <a:solidFill>
                  <a:schemeClr val="lt1"/>
                </a:solidFill>
                <a:latin typeface="Bebas Neue"/>
                <a:ea typeface="Bebas Neue"/>
                <a:cs typeface="Bebas Neue"/>
                <a:sym typeface="Bebas Neue"/>
              </a:rPr>
              <a:t>POURQUOI CETTE FORMATION ?</a:t>
            </a:r>
            <a:endParaRPr sz="6300" b="1" i="0" u="none" strike="noStrike" cap="none">
              <a:solidFill>
                <a:schemeClr val="lt1"/>
              </a:solidFill>
              <a:latin typeface="Bebas Neue"/>
              <a:ea typeface="Bebas Neue"/>
              <a:cs typeface="Bebas Neue"/>
              <a:sym typeface="Bebas Neue"/>
            </a:endParaRPr>
          </a:p>
        </p:txBody>
      </p:sp>
      <p:sp>
        <p:nvSpPr>
          <p:cNvPr id="188" name="Google Shape;188;p43"/>
          <p:cNvSpPr/>
          <p:nvPr/>
        </p:nvSpPr>
        <p:spPr>
          <a:xfrm>
            <a:off x="4003233" y="1946875"/>
            <a:ext cx="3117300" cy="1975800"/>
          </a:xfrm>
          <a:prstGeom prst="wedgeEllipseCallout">
            <a:avLst>
              <a:gd name="adj1" fmla="val -20833"/>
              <a:gd name="adj2" fmla="val 62500"/>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fr-FR" sz="1400" b="0" i="0" u="none" strike="noStrike" cap="none">
                <a:solidFill>
                  <a:schemeClr val="lt1"/>
                </a:solidFill>
                <a:latin typeface="Arial"/>
                <a:ea typeface="Arial"/>
                <a:cs typeface="Arial"/>
                <a:sym typeface="Arial"/>
              </a:rPr>
              <a:t>Listez 5 raisons pour lesquels cette formation est importante pour vous, pour vos équipes, pour vos partenaires, pour l’organisation?</a:t>
            </a:r>
            <a:endParaRPr sz="1400" b="0" i="0" u="none" strike="noStrike" cap="none">
              <a:solidFill>
                <a:schemeClr val="lt1"/>
              </a:solidFill>
              <a:latin typeface="Arial"/>
              <a:ea typeface="Arial"/>
              <a:cs typeface="Arial"/>
              <a:sym typeface="Arial"/>
            </a:endParaRPr>
          </a:p>
        </p:txBody>
      </p:sp>
      <p:pic>
        <p:nvPicPr>
          <p:cNvPr id="189" name="Google Shape;189;p43" descr="Une image contenant noir, obscurité&#10;&#10;Description générée automatiquement"/>
          <p:cNvPicPr preferRelativeResize="0"/>
          <p:nvPr/>
        </p:nvPicPr>
        <p:blipFill rotWithShape="1">
          <a:blip r:embed="rId3">
            <a:alphaModFix/>
          </a:blip>
          <a:srcRect/>
          <a:stretch/>
        </p:blipFill>
        <p:spPr>
          <a:xfrm>
            <a:off x="1404691" y="2221707"/>
            <a:ext cx="1822847" cy="1822847"/>
          </a:xfrm>
          <a:prstGeom prst="rect">
            <a:avLst/>
          </a:prstGeom>
          <a:noFill/>
          <a:ln>
            <a:noFill/>
          </a:ln>
        </p:spPr>
      </p:pic>
      <p:sp>
        <p:nvSpPr>
          <p:cNvPr id="190" name="Google Shape;190;p43"/>
          <p:cNvSpPr txBox="1"/>
          <p:nvPr/>
        </p:nvSpPr>
        <p:spPr>
          <a:xfrm>
            <a:off x="4356970" y="5762356"/>
            <a:ext cx="2444663" cy="646331"/>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Clr>
                <a:srgbClr val="000000"/>
              </a:buClr>
              <a:buSzPts val="2000"/>
              <a:buFont typeface="Arial"/>
              <a:buNone/>
            </a:pPr>
            <a:r>
              <a:rPr lang="fr-FR" sz="2000" b="1" i="0" u="none" strike="noStrike" cap="none">
                <a:solidFill>
                  <a:srgbClr val="002060"/>
                </a:solidFill>
                <a:latin typeface="Arial Narrow"/>
                <a:ea typeface="Arial Narrow"/>
                <a:cs typeface="Arial Narrow"/>
                <a:sym typeface="Arial Narrow"/>
              </a:rPr>
              <a:t>Vous avez 10 mins pour échanger</a:t>
            </a:r>
            <a:r>
              <a:rPr lang="fr-FR" sz="1400" b="1" i="0" u="none" strike="noStrike" cap="none">
                <a:solidFill>
                  <a:srgbClr val="002060"/>
                </a:solidFill>
                <a:latin typeface="Arial Narrow"/>
                <a:ea typeface="Arial Narrow"/>
                <a:cs typeface="Arial Narrow"/>
                <a:sym typeface="Arial Narrow"/>
              </a:rPr>
              <a:t>.</a:t>
            </a:r>
            <a:endParaRPr sz="1800" b="1" i="0" u="none" strike="noStrike" cap="none">
              <a:solidFill>
                <a:srgbClr val="000000"/>
              </a:solidFill>
              <a:latin typeface="Arial"/>
              <a:ea typeface="Arial"/>
              <a:cs typeface="Arial"/>
              <a:sym typeface="Arial"/>
            </a:endParaRPr>
          </a:p>
        </p:txBody>
      </p:sp>
      <p:pic>
        <p:nvPicPr>
          <p:cNvPr id="191" name="Google Shape;191;p43" descr="Une image contenant noir, obscurité&#10;&#10;Description générée automatiquement"/>
          <p:cNvPicPr preferRelativeResize="0"/>
          <p:nvPr/>
        </p:nvPicPr>
        <p:blipFill rotWithShape="1">
          <a:blip r:embed="rId4">
            <a:alphaModFix/>
          </a:blip>
          <a:srcRect/>
          <a:stretch/>
        </p:blipFill>
        <p:spPr>
          <a:xfrm>
            <a:off x="6910193" y="5762356"/>
            <a:ext cx="697282" cy="697282"/>
          </a:xfrm>
          <a:prstGeom prst="rect">
            <a:avLst/>
          </a:prstGeom>
          <a:noFill/>
          <a:ln>
            <a:noFill/>
          </a:ln>
        </p:spPr>
      </p:pic>
    </p:spTree>
  </p:cSld>
  <p:clrMapOvr>
    <a:masterClrMapping/>
  </p:clrMapOvr>
</p:sld>
</file>

<file path=ppt/theme/theme1.xml><?xml version="1.0" encoding="utf-8"?>
<a:theme xmlns:a="http://schemas.openxmlformats.org/drawingml/2006/main" name="Thème Office">
  <a:themeElements>
    <a:clrScheme name="Personnalisé 3">
      <a:dk1>
        <a:srgbClr val="262775"/>
      </a:dk1>
      <a:lt1>
        <a:srgbClr val="FFFFFF"/>
      </a:lt1>
      <a:dk2>
        <a:srgbClr val="E84E0F"/>
      </a:dk2>
      <a:lt2>
        <a:srgbClr val="FFFFFF"/>
      </a:lt2>
      <a:accent1>
        <a:srgbClr val="262775"/>
      </a:accent1>
      <a:accent2>
        <a:srgbClr val="E84E0F"/>
      </a:accent2>
      <a:accent3>
        <a:srgbClr val="A5AB81"/>
      </a:accent3>
      <a:accent4>
        <a:srgbClr val="E84E0F"/>
      </a:accent4>
      <a:accent5>
        <a:srgbClr val="262775"/>
      </a:accent5>
      <a:accent6>
        <a:srgbClr val="E84E0F"/>
      </a:accent6>
      <a:hlink>
        <a:srgbClr val="262775"/>
      </a:hlink>
      <a:folHlink>
        <a:srgbClr val="26277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Bureau">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TotalTime>
  <Words>3858</Words>
  <Application>Microsoft Office PowerPoint</Application>
  <PresentationFormat>Affichage à l'écran (4:3)</PresentationFormat>
  <Paragraphs>686</Paragraphs>
  <Slides>53</Slides>
  <Notes>53</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53</vt:i4>
      </vt:variant>
    </vt:vector>
  </HeadingPairs>
  <TitlesOfParts>
    <vt:vector size="63" baseType="lpstr">
      <vt:lpstr>Bebas Neue</vt:lpstr>
      <vt:lpstr>Open Sans Light</vt:lpstr>
      <vt:lpstr>Arial</vt:lpstr>
      <vt:lpstr>Raleway</vt:lpstr>
      <vt:lpstr>Calibri</vt:lpstr>
      <vt:lpstr>Open Sans</vt:lpstr>
      <vt:lpstr>Poppins</vt:lpstr>
      <vt:lpstr>Arial Narrow</vt:lpstr>
      <vt:lpstr>Baloo 2</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CARLIER Sophie</dc:creator>
  <cp:lastModifiedBy>Tcha BEREI</cp:lastModifiedBy>
  <cp:revision>2</cp:revision>
  <dcterms:modified xsi:type="dcterms:W3CDTF">2025-06-10T08:24:42Z</dcterms:modified>
</cp:coreProperties>
</file>